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74" r:id="rId6"/>
    <p:sldId id="260" r:id="rId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99831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798023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900" b="0" i="0" u="none" strike="noStrike" cap="none" baseline="0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1700" y="2400300"/>
            <a:ext cx="4800600" cy="205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0975" y="2644852"/>
            <a:ext cx="3538800" cy="16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900" b="0" i="0" u="none" strike="noStrike" cap="none" baseline="0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0" name="Shape 30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5350" y="273819"/>
            <a:ext cx="1610699" cy="69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900" b="0" i="0" u="none" strike="noStrike" cap="none" baseline="0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900" b="0" i="0" u="none" strike="noStrike" cap="none" baseline="0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xt with Chart or Graphic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4310662" y="1113366"/>
            <a:ext cx="0" cy="51816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69693" y="1070757"/>
            <a:ext cx="3407099" cy="83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97400" y="1069680"/>
            <a:ext cx="4190999" cy="528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accent6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69693" y="1905000"/>
            <a:ext cx="3407099" cy="44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PT Sans"/>
              <a:buNone/>
              <a:defRPr/>
            </a:lvl1pPr>
            <a:lvl2pPr marL="457200" indent="0" rtl="0">
              <a:spcBef>
                <a:spcPts val="0"/>
              </a:spcBef>
              <a:buFont typeface="PT Sans"/>
              <a:buNone/>
              <a:defRPr/>
            </a:lvl2pPr>
            <a:lvl3pPr marL="914400" indent="0" rtl="0">
              <a:spcBef>
                <a:spcPts val="0"/>
              </a:spcBef>
              <a:buFont typeface="PT Sans"/>
              <a:buNone/>
              <a:defRPr/>
            </a:lvl3pPr>
            <a:lvl4pPr marL="1371600" indent="0" rtl="0">
              <a:spcBef>
                <a:spcPts val="0"/>
              </a:spcBef>
              <a:buFont typeface="PT Sans"/>
              <a:buNone/>
              <a:defRPr/>
            </a:lvl4pPr>
            <a:lvl5pPr marL="1828800" indent="0" rtl="0">
              <a:spcBef>
                <a:spcPts val="0"/>
              </a:spcBef>
              <a:buFont typeface="PT Sans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900" b="0" i="0" u="none" strike="noStrike" cap="none" baseline="0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539541" y="854020"/>
            <a:ext cx="4057799" cy="98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pic" idx="2"/>
          </p:nvPr>
        </p:nvSpPr>
        <p:spPr>
          <a:xfrm>
            <a:off x="4813298" y="854020"/>
            <a:ext cx="3044999" cy="3076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539541" y="1838872"/>
            <a:ext cx="4057799" cy="448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PT Sans"/>
              <a:buNone/>
              <a:defRPr/>
            </a:lvl1pPr>
            <a:lvl2pPr marL="457200" indent="0" rtl="0">
              <a:spcBef>
                <a:spcPts val="0"/>
              </a:spcBef>
              <a:buFont typeface="PT Sans"/>
              <a:buNone/>
              <a:defRPr/>
            </a:lvl2pPr>
            <a:lvl3pPr marL="914400" indent="0" rtl="0">
              <a:spcBef>
                <a:spcPts val="0"/>
              </a:spcBef>
              <a:buFont typeface="PT Sans"/>
              <a:buNone/>
              <a:defRPr/>
            </a:lvl3pPr>
            <a:lvl4pPr marL="1371600" indent="0" rtl="0">
              <a:spcBef>
                <a:spcPts val="0"/>
              </a:spcBef>
              <a:buFont typeface="PT Sans"/>
              <a:buNone/>
              <a:defRPr/>
            </a:lvl4pPr>
            <a:lvl5pPr marL="1828800" indent="0" rtl="0">
              <a:spcBef>
                <a:spcPts val="0"/>
              </a:spcBef>
              <a:buFont typeface="PT Sans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900" b="0" i="0" u="none" strike="noStrike" cap="none" baseline="0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t="2" b="91998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900" b="0" i="0" u="none" strike="noStrike" cap="none" baseline="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indent="-30162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3379471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p Bar-be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57500" y="3412067"/>
            <a:ext cx="6007199" cy="29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900" b="0" i="0" u="none" strike="noStrike" cap="none" baseline="0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ttom Bar-be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57500" y="3045883"/>
            <a:ext cx="6007199" cy="29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t="2" b="91998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900" b="0" i="0" u="none" strike="noStrike" cap="none" baseline="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indent="-30162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3369312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358776" y="582085"/>
            <a:ext cx="8785200" cy="6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900" b="0" i="0" u="none" strike="noStrike" cap="none" baseline="0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" name="Shape 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560150" y="32520"/>
            <a:ext cx="1310099" cy="5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457200" y="1460425"/>
            <a:ext cx="8229600" cy="514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PT Sans"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2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655649"/>
            <a:ext cx="8229600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elease-notes.cloudbees.com/product/CloudBees+Support+Plug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jenkins-updates.cloudbees.com/download/plugins/cloudbees-support/*latest*/cloudbees-support.hpi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b="1" dirty="0" smtClean="0"/>
              <a:t>CloudBees </a:t>
            </a:r>
            <a:r>
              <a:rPr lang="en-US" b="1" dirty="0" smtClean="0"/>
              <a:t>Support</a:t>
            </a:r>
            <a:endParaRPr lang="en-US" b="1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dirty="0"/>
              <a:t>What is </a:t>
            </a:r>
            <a:r>
              <a:rPr lang="en-US" dirty="0" smtClean="0"/>
              <a:t>CloudBees Support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 The</a:t>
            </a:r>
            <a:r>
              <a:rPr lang="en-US" dirty="0" smtClean="0"/>
              <a:t> </a:t>
            </a:r>
            <a:r>
              <a:rPr lang="en-US" i="1" dirty="0" smtClean="0"/>
              <a:t>Support</a:t>
            </a:r>
            <a:r>
              <a:rPr lang="en-US" dirty="0" smtClean="0"/>
              <a:t> </a:t>
            </a:r>
            <a:r>
              <a:rPr lang="en-US" dirty="0" err="1" smtClean="0"/>
              <a:t>plugin</a:t>
            </a:r>
            <a:r>
              <a:rPr lang="en-US" dirty="0" smtClean="0"/>
              <a:t> provides the ability to generate a bundle of all the commonly requested information used by CloudBees when resolving support issues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dirty="0"/>
              <a:t>Benefits</a:t>
            </a:r>
            <a:r>
              <a:rPr lang="en" dirty="0" smtClean="0"/>
              <a:t>:</a:t>
            </a:r>
            <a:r>
              <a:rPr lang="en-US" dirty="0" smtClean="0"/>
              <a:t> CloudBees Support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  S</a:t>
            </a:r>
            <a:r>
              <a:rPr lang="en-US" sz="2400" dirty="0" smtClean="0"/>
              <a:t>ince </a:t>
            </a:r>
            <a:r>
              <a:rPr lang="en-US" sz="2400" dirty="0" smtClean="0"/>
              <a:t>some CloudBees customers purchase support contracts without being licensed for CloudBees Jenkins Enterprise, this </a:t>
            </a:r>
            <a:r>
              <a:rPr lang="en-US" sz="2400" dirty="0" err="1" smtClean="0"/>
              <a:t>plugin</a:t>
            </a:r>
            <a:r>
              <a:rPr lang="en-US" sz="2400" dirty="0" smtClean="0"/>
              <a:t> is also available for download and installation into any Jenkins installation. Simply go to the </a:t>
            </a:r>
            <a:r>
              <a:rPr lang="en-US" sz="2400" dirty="0" err="1" smtClean="0"/>
              <a:t>plugin’s</a:t>
            </a:r>
            <a:r>
              <a:rPr lang="en-US" sz="2400" dirty="0" smtClean="0"/>
              <a:t> </a:t>
            </a:r>
            <a:r>
              <a:rPr lang="en-US" sz="2400" dirty="0" smtClean="0">
                <a:hlinkClick r:id="rId3"/>
              </a:rPr>
              <a:t>release notes</a:t>
            </a:r>
            <a:r>
              <a:rPr lang="en-US" sz="2400" dirty="0" smtClean="0"/>
              <a:t>, pick the latest version, and click the link in the Download section (such as to </a:t>
            </a:r>
            <a:r>
              <a:rPr lang="en-US" sz="2400" dirty="0" smtClean="0">
                <a:hlinkClick r:id="rId4"/>
              </a:rPr>
              <a:t>http://jenkins-updates.cloudbees.com/download/plugins/cloudbees-support/*latest*/cloudbees-support.hpi</a:t>
            </a:r>
            <a:r>
              <a:rPr lang="en-US" sz="2400" dirty="0" smtClean="0"/>
              <a:t>). You can install the downloaded </a:t>
            </a:r>
            <a:r>
              <a:rPr lang="en-US" sz="2400" dirty="0" err="1" smtClean="0"/>
              <a:t>plugin</a:t>
            </a:r>
            <a:r>
              <a:rPr lang="en-US" sz="2400" dirty="0" smtClean="0"/>
              <a:t> using Manage Jenkins » Manage </a:t>
            </a:r>
            <a:r>
              <a:rPr lang="en-US" sz="2400" dirty="0" err="1" smtClean="0"/>
              <a:t>Plugins</a:t>
            </a:r>
            <a:r>
              <a:rPr lang="en-US" sz="2400" dirty="0" smtClean="0"/>
              <a:t> » Advanced » Upload Plugin</a:t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Where do we start?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  To </a:t>
            </a:r>
            <a:r>
              <a:rPr lang="en-US" dirty="0" smtClean="0"/>
              <a:t>generate a bundle, simply go to the CloudBees Support link on the Jenkins instance.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Where do we start</a:t>
            </a:r>
            <a:r>
              <a:rPr lang="en" dirty="0" smtClean="0"/>
              <a:t>?(Cont.)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e2esystem\Downloads\generate-bund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8991600" cy="52916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Lab Exercise:</a:t>
            </a:r>
          </a:p>
          <a:p>
            <a:pPr algn="ctr"/>
            <a:r>
              <a:rPr lang="en-US" dirty="0" smtClean="0"/>
              <a:t>CloudBees Support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loudBees_4x3_Final-rev">
  <a:themeElements>
    <a:clrScheme name="Custom 5">
      <a:dk1>
        <a:srgbClr val="54585B"/>
      </a:dk1>
      <a:lt1>
        <a:srgbClr val="FFFFFF"/>
      </a:lt1>
      <a:dk2>
        <a:srgbClr val="006098"/>
      </a:dk2>
      <a:lt2>
        <a:srgbClr val="EEECE1"/>
      </a:lt2>
      <a:accent1>
        <a:srgbClr val="00ADBC"/>
      </a:accent1>
      <a:accent2>
        <a:srgbClr val="F9C62A"/>
      </a:accent2>
      <a:accent3>
        <a:srgbClr val="CB3725"/>
      </a:accent3>
      <a:accent4>
        <a:srgbClr val="008996"/>
      </a:accent4>
      <a:accent5>
        <a:srgbClr val="2C9A42"/>
      </a:accent5>
      <a:accent6>
        <a:srgbClr val="54575A"/>
      </a:accent6>
      <a:hlink>
        <a:srgbClr val="006098"/>
      </a:hlink>
      <a:folHlink>
        <a:srgbClr val="00AD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74</Words>
  <PresentationFormat>On-screen Show (4:3)</PresentationFormat>
  <Paragraphs>10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CloudBees_4x3_Final-rev</vt:lpstr>
      <vt:lpstr>CloudBees Support</vt:lpstr>
      <vt:lpstr>What is CloudBees Support</vt:lpstr>
      <vt:lpstr>Benefits: CloudBees Support</vt:lpstr>
      <vt:lpstr>Where do we start?</vt:lpstr>
      <vt:lpstr>Where do we start?(Cont.)</vt:lpstr>
      <vt:lpstr>Lab Exercise: CloudBees Support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CloudBees Support</dc:title>
  <dc:creator>e2esystem</dc:creator>
  <cp:lastModifiedBy>e2esystem</cp:lastModifiedBy>
  <cp:revision>5</cp:revision>
  <dcterms:modified xsi:type="dcterms:W3CDTF">2015-11-21T03:20:26Z</dcterms:modified>
</cp:coreProperties>
</file>