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Daniel Bec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"Java installed for you" Right now installs JRE 6 unfortunately, which is useless.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Only secure if using Folders Plus (or was it Slaves Plus) and restricting which jobs can run on master.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Distributed Builds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Slaves must be able to establish bi-directional communication with a master.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Slaves also need build tools installed to them to build your jobs. 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It is a best practice to configure a job to assume that the target slave doesn’t have any tools install and make tool installation part of the build process.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Once slaves have been created, jobs can be configured to only run on slaves with specific label names.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distributed builds?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Distributed builds are builds run on nodes other than the master node. </a:t>
            </a:r>
          </a:p>
          <a:p>
            <a:pPr indent="-368300" lvl="1" marL="914400" rtl="0">
              <a:spcBef>
                <a:spcPts val="0"/>
              </a:spcBef>
              <a:buClr>
                <a:srgbClr val="262626"/>
              </a:buClr>
              <a:buSzPct val="78571"/>
              <a:buFont typeface="Courier New"/>
              <a:buChar char="o"/>
            </a:pPr>
            <a:r>
              <a:rPr lang="en">
                <a:solidFill>
                  <a:srgbClr val="262626"/>
                </a:solidFill>
              </a:rPr>
              <a:t>Master</a:t>
            </a:r>
          </a:p>
          <a:p>
            <a:pPr indent="-381000" lvl="2" marL="1371600" rtl="0">
              <a:spcBef>
                <a:spcPts val="0"/>
              </a:spcBef>
              <a:buClr>
                <a:srgbClr val="262626"/>
              </a:buClr>
              <a:buSzPct val="100000"/>
              <a:buFont typeface="Wingdings"/>
              <a:buChar char="§"/>
            </a:pPr>
            <a:r>
              <a:rPr lang="en" sz="2400">
                <a:solidFill>
                  <a:srgbClr val="262626"/>
                </a:solidFill>
              </a:rPr>
              <a:t>Serves HTTP requests</a:t>
            </a:r>
          </a:p>
          <a:p>
            <a:pPr indent="-381000" lvl="2" marL="1371600" rtl="0">
              <a:spcBef>
                <a:spcPts val="0"/>
              </a:spcBef>
              <a:buClr>
                <a:srgbClr val="262626"/>
              </a:buClr>
              <a:buSzPct val="100000"/>
              <a:buFont typeface="Wingdings"/>
              <a:buChar char="§"/>
            </a:pPr>
            <a:r>
              <a:rPr lang="en" sz="2400">
                <a:solidFill>
                  <a:srgbClr val="262626"/>
                </a:solidFill>
              </a:rPr>
              <a:t>Stores all important info</a:t>
            </a:r>
          </a:p>
          <a:p>
            <a:pPr indent="-368300" lvl="1" marL="914400" rtl="0">
              <a:spcBef>
                <a:spcPts val="560"/>
              </a:spcBef>
              <a:buClr>
                <a:srgbClr val="262626"/>
              </a:buClr>
              <a:buSzPct val="78571"/>
              <a:buFont typeface="Courier New"/>
              <a:buChar char="o"/>
            </a:pPr>
            <a:r>
              <a:rPr lang="en">
                <a:solidFill>
                  <a:srgbClr val="262626"/>
                </a:solidFill>
              </a:rPr>
              <a:t>Slaves</a:t>
            </a:r>
          </a:p>
          <a:p>
            <a:pPr indent="-381000" lvl="2" marL="1371600" rtl="0">
              <a:spcBef>
                <a:spcPts val="0"/>
              </a:spcBef>
              <a:buClr>
                <a:srgbClr val="262626"/>
              </a:buClr>
              <a:buSzPct val="100000"/>
              <a:buFont typeface="Wingdings"/>
              <a:buChar char="§"/>
            </a:pPr>
            <a:r>
              <a:rPr lang="en" sz="2400">
                <a:solidFill>
                  <a:srgbClr val="262626"/>
                </a:solidFill>
              </a:rPr>
              <a:t>170KB single jar</a:t>
            </a:r>
          </a:p>
          <a:p>
            <a:pPr indent="-381000" lvl="2" marL="1371600" rtl="0">
              <a:spcBef>
                <a:spcPts val="0"/>
              </a:spcBef>
              <a:buClr>
                <a:srgbClr val="262626"/>
              </a:buClr>
              <a:buSzPct val="100000"/>
              <a:buFont typeface="Wingdings"/>
              <a:buChar char="§"/>
            </a:pPr>
            <a:r>
              <a:rPr lang="en" sz="2400">
                <a:solidFill>
                  <a:srgbClr val="262626"/>
                </a:solidFill>
              </a:rPr>
              <a:t>Assumed to be unreliable</a:t>
            </a:r>
          </a:p>
          <a:p>
            <a:pPr indent="-381000" lvl="2" marL="1371600" rtl="0">
              <a:spcBef>
                <a:spcPts val="0"/>
              </a:spcBef>
              <a:buClr>
                <a:srgbClr val="262626"/>
              </a:buClr>
              <a:buSzPct val="100000"/>
              <a:buFont typeface="Wingdings"/>
              <a:buChar char="§"/>
            </a:pPr>
            <a:r>
              <a:rPr lang="en" sz="2400">
                <a:solidFill>
                  <a:srgbClr val="262626"/>
                </a:solidFill>
              </a:rPr>
              <a:t>Scale to at least 100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Distributed build architecture is a Jenkins best practice.</a:t>
            </a:r>
          </a:p>
          <a:p>
            <a:pPr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distributed builds?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rtl="0">
              <a:lnSpc>
                <a:spcPct val="9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rgbClr val="262626"/>
                </a:solidFill>
              </a:rPr>
              <a:t>Slave agent is a small Java program</a:t>
            </a:r>
          </a:p>
          <a:p>
            <a:pPr indent="-285750" lvl="1" marL="742950" rtl="0">
              <a:lnSpc>
                <a:spcPct val="90000"/>
              </a:lnSpc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</a:rPr>
              <a:t>Runs locally on the machine that it controls</a:t>
            </a:r>
          </a:p>
          <a:p>
            <a:pPr indent="-285750" lvl="1" marL="742950" rtl="0">
              <a:lnSpc>
                <a:spcPct val="90000"/>
              </a:lnSpc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</a:rPr>
              <a:t>Access files, fork processes, etc., on behalf of master</a:t>
            </a:r>
          </a:p>
          <a:p>
            <a:pPr indent="-342900" lvl="0" marL="342900" rtl="0">
              <a:lnSpc>
                <a:spcPct val="90000"/>
              </a:lnSpc>
              <a:spcBef>
                <a:spcPts val="64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rgbClr val="262626"/>
                </a:solidFill>
              </a:rPr>
              <a:t>Communication with master</a:t>
            </a:r>
          </a:p>
          <a:p>
            <a:pPr indent="-285750" lvl="1" marL="742950" rtl="0">
              <a:lnSpc>
                <a:spcPct val="90000"/>
              </a:lnSpc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</a:rPr>
              <a:t>Needs a bi-directional byte stream</a:t>
            </a:r>
          </a:p>
          <a:p>
            <a:pPr indent="-285750" lvl="1" marL="742950" rtl="0">
              <a:lnSpc>
                <a:spcPct val="90000"/>
              </a:lnSpc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</a:rPr>
              <a:t>Very flexible in how this gets set up</a:t>
            </a:r>
          </a:p>
          <a:p>
            <a:pPr indent="-342900" lvl="0" marL="342900" rtl="0">
              <a:lnSpc>
                <a:spcPct val="90000"/>
              </a:lnSpc>
              <a:spcBef>
                <a:spcPts val="64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rgbClr val="262626"/>
                </a:solidFill>
              </a:rPr>
              <a:t>No shared file system, no network topology constraints, etc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distributed builds?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725" y="1746275"/>
            <a:ext cx="31242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distributed builds?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99075" y="1396400"/>
            <a:ext cx="84605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Communication between Jenkins and Unix slaves can be via SSH 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Only need SSHD on slaves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Java installed for you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Just need a host name and credentials to connect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9911" y="4858575"/>
            <a:ext cx="6784199" cy="1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distributed builds?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99075" y="1670075"/>
            <a:ext cx="84605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To connect Jenkins to Windows slave, DCOM is an option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Just need admin user name and password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No manual intervention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Works even from Unix masters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62626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75" y="4410062"/>
            <a:ext cx="60102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1947" y="4915975"/>
            <a:ext cx="4280099" cy="18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distributed builds?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99075" y="2096150"/>
            <a:ext cx="84605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" sz="32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To connect Jenkins to Windows slave or a slave in another data center, Java Web Start is another option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For cases when the master cannot “see” slaves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Arial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A separate socket connection is made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PT Sans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Once started, can be installed as a service</a:t>
            </a:r>
          </a:p>
          <a:p>
            <a:pPr indent="-285750" lvl="1" marL="742950" rtl="0">
              <a:spcBef>
                <a:spcPts val="560"/>
              </a:spcBef>
              <a:buClr>
                <a:srgbClr val="262626"/>
              </a:buClr>
              <a:buSzPct val="100000"/>
              <a:buFont typeface="PT Sans"/>
              <a:buChar char="–"/>
            </a:pPr>
            <a:r>
              <a:rPr lang="en" sz="2800">
                <a:solidFill>
                  <a:srgbClr val="262626"/>
                </a:solidFill>
                <a:latin typeface="PT Sans"/>
                <a:ea typeface="PT Sans"/>
                <a:cs typeface="PT Sans"/>
                <a:sym typeface="PT Sans"/>
              </a:rPr>
              <a:t>Can also be run headlessly via jar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62626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Benefits: scalability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Masters can use resources to orchestrate, allowing one master to orchestrate 100s to 1,000s of builds a day.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Scaling when build demand increases will only involve pointing Jenkins at another slave node, rather than creating an entirely new master from scratch.</a:t>
            </a:r>
          </a:p>
          <a:p>
            <a:pPr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Benefits: security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Jobs that run on a master have full permissions on all Jenkins resources on the master node, potentially allowing a malicious user to access private information from other builds or the system itself.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Running jobs on separate and isolated machines mitigates this risk.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