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Masters and Slaves Architecture with CJOC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distributed architecture?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OSS Jenkins, a distributed architecture is one where masters can distribute a workload between nodes called build agents or slaves.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With CloudBees, another architecture is also possible, where slaves and even masters can be dynamically brought online to build and schedule workloads respectively.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distributed architecture?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00" y="1584475"/>
            <a:ext cx="7308250" cy="5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efficient resource usage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Jenkins masters and their slaves can be dynamically provisioned, allowing offline resources to be utilized elsewhere.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Jenkins masters will be able to orchestrate more builds.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Slaves and masters can be created from a template, standardizing them and reducing master onboarding time to 0.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Operations Center, then configure client masters and shared slaves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See other sections for details on this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