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14"/>
  </p:notesMasterIdLst>
  <p:sldIdLst>
    <p:sldId id="256" r:id="rId2"/>
    <p:sldId id="257" r:id="rId3"/>
    <p:sldId id="261" r:id="rId4"/>
    <p:sldId id="262" r:id="rId5"/>
    <p:sldId id="263" r:id="rId6"/>
    <p:sldId id="259" r:id="rId7"/>
    <p:sldId id="264" r:id="rId8"/>
    <p:sldId id="265" r:id="rId9"/>
    <p:sldId id="266" r:id="rId10"/>
    <p:sldId id="267" r:id="rId11"/>
    <p:sldId id="268" r:id="rId12"/>
    <p:sldId id="260" r:id="rId13"/>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599087" y="833966"/>
            <a:ext cx="8227500" cy="836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 name="Shape 23"/>
          <p:cNvSpPr txBox="1">
            <a:spLocks noGrp="1"/>
          </p:cNvSpPr>
          <p:nvPr>
            <p:ph type="body" idx="1"/>
          </p:nvPr>
        </p:nvSpPr>
        <p:spPr>
          <a:xfrm>
            <a:off x="599831" y="1693139"/>
            <a:ext cx="4023299" cy="4568099"/>
          </a:xfrm>
          <a:prstGeom prst="rect">
            <a:avLst/>
          </a:prstGeom>
          <a:noFill/>
          <a:ln>
            <a:noFill/>
          </a:ln>
        </p:spPr>
        <p:txBody>
          <a:bodyPr lIns="91425" tIns="91425" rIns="91425" bIns="91425" anchor="t" anchorCtr="0"/>
          <a:lstStyle>
            <a:lvl1pPr marL="182880" indent="-182880"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2"/>
          </p:nvPr>
        </p:nvSpPr>
        <p:spPr>
          <a:xfrm>
            <a:off x="4798023" y="1693139"/>
            <a:ext cx="4023299" cy="4568099"/>
          </a:xfrm>
          <a:prstGeom prst="rect">
            <a:avLst/>
          </a:prstGeom>
          <a:noFill/>
          <a:ln>
            <a:noFill/>
          </a:ln>
        </p:spPr>
        <p:txBody>
          <a:bodyPr lIns="91425" tIns="91425" rIns="91425" bIns="91425" anchor="t" anchorCtr="0"/>
          <a:lstStyle>
            <a:lvl1pPr marL="182880" indent="-182880"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sldNum" idx="12"/>
          </p:nvPr>
        </p:nvSpPr>
        <p:spPr>
          <a:xfrm>
            <a:off x="8533728" y="6424930"/>
            <a:ext cx="467700" cy="363899"/>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 sz="900" b="0" i="0" u="none" strike="noStrike" cap="none" baseline="0">
                <a:solidFill>
                  <a:srgbClr val="7F7F7F"/>
                </a:solidFill>
                <a:latin typeface="PT Sans"/>
                <a:ea typeface="PT Sans"/>
                <a:cs typeface="PT Sans"/>
                <a:sym typeface="PT Sans"/>
              </a:rPr>
              <a:pPr marL="0" marR="0" lvl="0" indent="0" algn="ctr" rtl="0">
                <a:spcBef>
                  <a:spcPts val="0"/>
                </a:spcBef>
                <a:buSzPct val="25000"/>
                <a:buNone/>
              </a:pPr>
              <a:t>‹#›</a:t>
            </a:fld>
            <a:endParaRPr lang="en" sz="900" b="0" i="0" u="none" strike="noStrike" cap="none" baseline="0">
              <a:solidFill>
                <a:srgbClr val="7F7F7F"/>
              </a:solidFill>
              <a:latin typeface="PT Sans"/>
              <a:ea typeface="PT Sans"/>
              <a:cs typeface="PT Sans"/>
              <a:sym typeface="PT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70"/>
        <p:cNvGrpSpPr/>
        <p:nvPr/>
      </p:nvGrpSpPr>
      <p:grpSpPr>
        <a:xfrm>
          <a:off x="0" y="0"/>
          <a:ext cx="0" cy="0"/>
          <a:chOff x="0" y="0"/>
          <a:chExt cx="0" cy="0"/>
        </a:xfrm>
      </p:grpSpPr>
      <p:pic>
        <p:nvPicPr>
          <p:cNvPr id="71" name="Shape 71"/>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72" name="Shape 72"/>
          <p:cNvSpPr txBox="1"/>
          <p:nvPr/>
        </p:nvSpPr>
        <p:spPr>
          <a:xfrm rot="-5400000">
            <a:off x="-1060367" y="5542950"/>
            <a:ext cx="2414699" cy="215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800" b="0" i="0" u="none" strike="noStrike" cap="none" baseline="0">
                <a:solidFill>
                  <a:schemeClr val="dk1"/>
                </a:solidFill>
                <a:latin typeface="Calibri"/>
                <a:ea typeface="Calibri"/>
                <a:cs typeface="Calibri"/>
                <a:sym typeface="Calibri"/>
              </a:rPr>
              <a:t>© 2015 CloudBees, Inc.  All Rights Reserved</a:t>
            </a:r>
          </a:p>
        </p:txBody>
      </p:sp>
      <p:pic>
        <p:nvPicPr>
          <p:cNvPr id="73" name="Shape 73"/>
          <p:cNvPicPr preferRelativeResize="0"/>
          <p:nvPr/>
        </p:nvPicPr>
        <p:blipFill rotWithShape="1">
          <a:blip r:embed="rId3">
            <a:alphaModFix/>
          </a:blip>
          <a:srcRect/>
          <a:stretch/>
        </p:blipFill>
        <p:spPr>
          <a:xfrm>
            <a:off x="2171700" y="2400300"/>
            <a:ext cx="4800600" cy="20576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74"/>
        <p:cNvGrpSpPr/>
        <p:nvPr/>
      </p:nvGrpSpPr>
      <p:grpSpPr>
        <a:xfrm>
          <a:off x="0" y="0"/>
          <a:ext cx="0" cy="0"/>
          <a:chOff x="0" y="0"/>
          <a:chExt cx="0" cy="0"/>
        </a:xfrm>
      </p:grpSpPr>
      <p:pic>
        <p:nvPicPr>
          <p:cNvPr id="75" name="Shape 75"/>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76" name="Shape 76"/>
          <p:cNvPicPr preferRelativeResize="0"/>
          <p:nvPr/>
        </p:nvPicPr>
        <p:blipFill rotWithShape="1">
          <a:blip r:embed="rId3">
            <a:alphaModFix/>
          </a:blip>
          <a:srcRect/>
          <a:stretch/>
        </p:blipFill>
        <p:spPr>
          <a:xfrm>
            <a:off x="2960975" y="2644852"/>
            <a:ext cx="3538800" cy="1686900"/>
          </a:xfrm>
          <a:prstGeom prst="rect">
            <a:avLst/>
          </a:prstGeom>
          <a:noFill/>
          <a:ln>
            <a:noFill/>
          </a:ln>
        </p:spPr>
      </p:pic>
      <p:sp>
        <p:nvSpPr>
          <p:cNvPr id="77" name="Shape 77"/>
          <p:cNvSpPr txBox="1"/>
          <p:nvPr/>
        </p:nvSpPr>
        <p:spPr>
          <a:xfrm rot="-5400000">
            <a:off x="-1060367" y="5542950"/>
            <a:ext cx="2414699" cy="215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800" b="0" i="0" u="none" strike="noStrike" cap="none" baseline="0">
                <a:solidFill>
                  <a:schemeClr val="dk1"/>
                </a:solidFill>
                <a:latin typeface="Calibri"/>
                <a:ea typeface="Calibri"/>
                <a:cs typeface="Calibri"/>
                <a:sym typeface="Calibri"/>
              </a:rPr>
              <a:t>© 2015 CloudBees, Inc.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80" name="Shape 8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81" name="Shape 81"/>
          <p:cNvSpPr txBox="1">
            <a:spLocks noGrp="1"/>
          </p:cNvSpPr>
          <p:nvPr>
            <p:ph type="sldNum" idx="12"/>
          </p:nvPr>
        </p:nvSpPr>
        <p:spPr>
          <a:xfrm>
            <a:off x="8556791" y="6333134"/>
            <a:ext cx="548699" cy="524699"/>
          </a:xfrm>
          <a:prstGeom prst="rect">
            <a:avLst/>
          </a:prstGeom>
        </p:spPr>
        <p:txBody>
          <a:bodyPr lIns="0" tIns="0" rIns="0" bIns="0"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Divider slide">
    <p:spTree>
      <p:nvGrpSpPr>
        <p:cNvPr id="1" name="Shape 26"/>
        <p:cNvGrpSpPr/>
        <p:nvPr/>
      </p:nvGrpSpPr>
      <p:grpSpPr>
        <a:xfrm>
          <a:off x="0" y="0"/>
          <a:ext cx="0" cy="0"/>
          <a:chOff x="0" y="0"/>
          <a:chExt cx="0" cy="0"/>
        </a:xfrm>
      </p:grpSpPr>
      <p:pic>
        <p:nvPicPr>
          <p:cNvPr id="27" name="Shape 27"/>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8" name="Shape 28"/>
          <p:cNvSpPr txBox="1">
            <a:spLocks noGrp="1"/>
          </p:cNvSpPr>
          <p:nvPr>
            <p:ph type="title"/>
          </p:nvPr>
        </p:nvSpPr>
        <p:spPr>
          <a:xfrm>
            <a:off x="895141" y="2667000"/>
            <a:ext cx="6325200" cy="13586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txBox="1">
            <a:spLocks noGrp="1"/>
          </p:cNvSpPr>
          <p:nvPr>
            <p:ph type="sldNum" idx="12"/>
          </p:nvPr>
        </p:nvSpPr>
        <p:spPr>
          <a:xfrm>
            <a:off x="8533728" y="6424930"/>
            <a:ext cx="467700" cy="363899"/>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 sz="900" b="0" i="0" u="none" strike="noStrike" cap="none" baseline="0">
                <a:solidFill>
                  <a:srgbClr val="7F7F7F"/>
                </a:solidFill>
                <a:latin typeface="PT Sans"/>
                <a:ea typeface="PT Sans"/>
                <a:cs typeface="PT Sans"/>
                <a:sym typeface="PT Sans"/>
              </a:rPr>
              <a:pPr marL="0" marR="0" lvl="0" indent="0" algn="ctr" rtl="0">
                <a:spcBef>
                  <a:spcPts val="0"/>
                </a:spcBef>
                <a:buSzPct val="25000"/>
                <a:buNone/>
              </a:pPr>
              <a:t>‹#›</a:t>
            </a:fld>
            <a:endParaRPr lang="en" sz="900" b="0" i="0" u="none" strike="noStrike" cap="none" baseline="0">
              <a:solidFill>
                <a:srgbClr val="7F7F7F"/>
              </a:solidFill>
              <a:latin typeface="PT Sans"/>
              <a:ea typeface="PT Sans"/>
              <a:cs typeface="PT Sans"/>
              <a:sym typeface="PT Sans"/>
            </a:endParaRPr>
          </a:p>
        </p:txBody>
      </p:sp>
      <p:sp>
        <p:nvSpPr>
          <p:cNvPr id="30" name="Shape 30"/>
          <p:cNvSpPr txBox="1"/>
          <p:nvPr/>
        </p:nvSpPr>
        <p:spPr>
          <a:xfrm rot="-5400000">
            <a:off x="-1060367" y="5542950"/>
            <a:ext cx="2414699" cy="215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800" b="0" i="0" u="none" strike="noStrike" cap="none" baseline="0">
                <a:solidFill>
                  <a:schemeClr val="dk1"/>
                </a:solidFill>
                <a:latin typeface="Calibri"/>
                <a:ea typeface="Calibri"/>
                <a:cs typeface="Calibri"/>
                <a:sym typeface="Calibri"/>
              </a:rPr>
              <a:t>© 2015 CloudBees, Inc.  All Rights Reserved</a:t>
            </a:r>
          </a:p>
        </p:txBody>
      </p:sp>
      <p:pic>
        <p:nvPicPr>
          <p:cNvPr id="31" name="Shape 31"/>
          <p:cNvPicPr preferRelativeResize="0"/>
          <p:nvPr/>
        </p:nvPicPr>
        <p:blipFill rotWithShape="1">
          <a:blip r:embed="rId3">
            <a:alphaModFix/>
          </a:blip>
          <a:srcRect/>
          <a:stretch/>
        </p:blipFill>
        <p:spPr>
          <a:xfrm>
            <a:off x="7255350" y="273819"/>
            <a:ext cx="1610699" cy="6911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599087" y="833966"/>
            <a:ext cx="8227500" cy="836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sldNum" idx="12"/>
          </p:nvPr>
        </p:nvSpPr>
        <p:spPr>
          <a:xfrm>
            <a:off x="8533728" y="6424930"/>
            <a:ext cx="467700" cy="363899"/>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 sz="900" b="0" i="0" u="none" strike="noStrike" cap="none" baseline="0">
                <a:solidFill>
                  <a:srgbClr val="7F7F7F"/>
                </a:solidFill>
                <a:latin typeface="PT Sans"/>
                <a:ea typeface="PT Sans"/>
                <a:cs typeface="PT Sans"/>
                <a:sym typeface="PT Sans"/>
              </a:rPr>
              <a:pPr marL="0" marR="0" lvl="0" indent="0" algn="ctr" rtl="0">
                <a:spcBef>
                  <a:spcPts val="0"/>
                </a:spcBef>
                <a:buSzPct val="25000"/>
                <a:buNone/>
              </a:pPr>
              <a:t>‹#›</a:t>
            </a:fld>
            <a:endParaRPr lang="en" sz="900" b="0" i="0" u="none" strike="noStrike" cap="none" baseline="0">
              <a:solidFill>
                <a:srgbClr val="7F7F7F"/>
              </a:solidFill>
              <a:latin typeface="PT Sans"/>
              <a:ea typeface="PT Sans"/>
              <a:cs typeface="PT Sans"/>
              <a:sym typeface="PT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5"/>
        <p:cNvGrpSpPr/>
        <p:nvPr/>
      </p:nvGrpSpPr>
      <p:grpSpPr>
        <a:xfrm>
          <a:off x="0" y="0"/>
          <a:ext cx="0" cy="0"/>
          <a:chOff x="0" y="0"/>
          <a:chExt cx="0" cy="0"/>
        </a:xfrm>
      </p:grpSpPr>
      <p:sp>
        <p:nvSpPr>
          <p:cNvPr id="36" name="Shape 36"/>
          <p:cNvSpPr txBox="1">
            <a:spLocks noGrp="1"/>
          </p:cNvSpPr>
          <p:nvPr>
            <p:ph type="sldNum" idx="12"/>
          </p:nvPr>
        </p:nvSpPr>
        <p:spPr>
          <a:xfrm>
            <a:off x="8533728" y="6424930"/>
            <a:ext cx="467700" cy="363899"/>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 sz="900" b="0" i="0" u="none" strike="noStrike" cap="none" baseline="0">
                <a:solidFill>
                  <a:srgbClr val="7F7F7F"/>
                </a:solidFill>
                <a:latin typeface="PT Sans"/>
                <a:ea typeface="PT Sans"/>
                <a:cs typeface="PT Sans"/>
                <a:sym typeface="PT Sans"/>
              </a:rPr>
              <a:pPr marL="0" marR="0" lvl="0" indent="0" algn="ctr" rtl="0">
                <a:spcBef>
                  <a:spcPts val="0"/>
                </a:spcBef>
                <a:buSzPct val="25000"/>
                <a:buNone/>
              </a:pPr>
              <a:t>‹#›</a:t>
            </a:fld>
            <a:endParaRPr lang="en" sz="900" b="0" i="0" u="none" strike="noStrike" cap="none" baseline="0">
              <a:solidFill>
                <a:srgbClr val="7F7F7F"/>
              </a:solidFill>
              <a:latin typeface="PT Sans"/>
              <a:ea typeface="PT Sans"/>
              <a:cs typeface="PT Sans"/>
              <a:sym typeface="PT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ext with Chart or Graphic">
    <p:spTree>
      <p:nvGrpSpPr>
        <p:cNvPr id="1" name="Shape 37"/>
        <p:cNvGrpSpPr/>
        <p:nvPr/>
      </p:nvGrpSpPr>
      <p:grpSpPr>
        <a:xfrm>
          <a:off x="0" y="0"/>
          <a:ext cx="0" cy="0"/>
          <a:chOff x="0" y="0"/>
          <a:chExt cx="0" cy="0"/>
        </a:xfrm>
      </p:grpSpPr>
      <p:cxnSp>
        <p:nvCxnSpPr>
          <p:cNvPr id="38" name="Shape 38"/>
          <p:cNvCxnSpPr/>
          <p:nvPr/>
        </p:nvCxnSpPr>
        <p:spPr>
          <a:xfrm>
            <a:off x="4310662" y="1113366"/>
            <a:ext cx="0" cy="5181600"/>
          </a:xfrm>
          <a:prstGeom prst="straightConnector1">
            <a:avLst/>
          </a:prstGeom>
          <a:noFill/>
          <a:ln w="9525" cap="flat" cmpd="sng">
            <a:solidFill>
              <a:schemeClr val="accent6"/>
            </a:solidFill>
            <a:prstDash val="solid"/>
            <a:round/>
            <a:headEnd type="none" w="med" len="med"/>
            <a:tailEnd type="none" w="med" len="med"/>
          </a:ln>
        </p:spPr>
      </p:cxnSp>
      <p:sp>
        <p:nvSpPr>
          <p:cNvPr id="39" name="Shape 39"/>
          <p:cNvSpPr txBox="1">
            <a:spLocks noGrp="1"/>
          </p:cNvSpPr>
          <p:nvPr>
            <p:ph type="title"/>
          </p:nvPr>
        </p:nvSpPr>
        <p:spPr>
          <a:xfrm>
            <a:off x="669693" y="1070757"/>
            <a:ext cx="3407099" cy="8343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1"/>
          </p:nvPr>
        </p:nvSpPr>
        <p:spPr>
          <a:xfrm>
            <a:off x="4597400" y="1069680"/>
            <a:ext cx="4190999" cy="5284500"/>
          </a:xfrm>
          <a:prstGeom prst="rect">
            <a:avLst/>
          </a:prstGeom>
          <a:noFill/>
          <a:ln>
            <a:noFill/>
          </a:ln>
        </p:spPr>
        <p:txBody>
          <a:bodyPr lIns="91425" tIns="91425" rIns="91425" bIns="91425" anchor="t" anchorCtr="0"/>
          <a:lstStyle>
            <a:lvl1pPr marL="0" indent="0" rtl="0">
              <a:spcBef>
                <a:spcPts val="0"/>
              </a:spcBef>
              <a:buClr>
                <a:schemeClr val="accent6"/>
              </a:buClr>
              <a:buFont typeface="PT San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2"/>
          </p:nvPr>
        </p:nvSpPr>
        <p:spPr>
          <a:xfrm>
            <a:off x="669693" y="1905000"/>
            <a:ext cx="3407099" cy="4448700"/>
          </a:xfrm>
          <a:prstGeom prst="rect">
            <a:avLst/>
          </a:prstGeom>
          <a:noFill/>
          <a:ln>
            <a:noFill/>
          </a:ln>
        </p:spPr>
        <p:txBody>
          <a:bodyPr lIns="91425" tIns="91425" rIns="91425" bIns="91425" anchor="t" anchorCtr="0"/>
          <a:lstStyle>
            <a:lvl1pPr marL="0" indent="0" rtl="0">
              <a:spcBef>
                <a:spcPts val="0"/>
              </a:spcBef>
              <a:buFont typeface="PT Sans"/>
              <a:buNone/>
              <a:defRPr/>
            </a:lvl1pPr>
            <a:lvl2pPr marL="457200" indent="0" rtl="0">
              <a:spcBef>
                <a:spcPts val="0"/>
              </a:spcBef>
              <a:buFont typeface="PT Sans"/>
              <a:buNone/>
              <a:defRPr/>
            </a:lvl2pPr>
            <a:lvl3pPr marL="914400" indent="0" rtl="0">
              <a:spcBef>
                <a:spcPts val="0"/>
              </a:spcBef>
              <a:buFont typeface="PT Sans"/>
              <a:buNone/>
              <a:defRPr/>
            </a:lvl3pPr>
            <a:lvl4pPr marL="1371600" indent="0" rtl="0">
              <a:spcBef>
                <a:spcPts val="0"/>
              </a:spcBef>
              <a:buFont typeface="PT Sans"/>
              <a:buNone/>
              <a:defRPr/>
            </a:lvl4pPr>
            <a:lvl5pPr marL="1828800" indent="0" rtl="0">
              <a:spcBef>
                <a:spcPts val="0"/>
              </a:spcBef>
              <a:buFont typeface="PT Sans"/>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2" name="Shape 42"/>
          <p:cNvSpPr txBox="1">
            <a:spLocks noGrp="1"/>
          </p:cNvSpPr>
          <p:nvPr>
            <p:ph type="sldNum" idx="12"/>
          </p:nvPr>
        </p:nvSpPr>
        <p:spPr>
          <a:xfrm>
            <a:off x="8533728" y="6424930"/>
            <a:ext cx="467700" cy="363899"/>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 sz="900" b="0" i="0" u="none" strike="noStrike" cap="none" baseline="0">
                <a:solidFill>
                  <a:srgbClr val="7F7F7F"/>
                </a:solidFill>
                <a:latin typeface="PT Sans"/>
                <a:ea typeface="PT Sans"/>
                <a:cs typeface="PT Sans"/>
                <a:sym typeface="PT Sans"/>
              </a:rPr>
              <a:pPr marL="0" marR="0" lvl="0" indent="0" algn="ctr" rtl="0">
                <a:spcBef>
                  <a:spcPts val="0"/>
                </a:spcBef>
                <a:buSzPct val="25000"/>
                <a:buNone/>
              </a:pPr>
              <a:t>‹#›</a:t>
            </a:fld>
            <a:endParaRPr lang="en" sz="900" b="0" i="0" u="none" strike="noStrike" cap="none" baseline="0">
              <a:solidFill>
                <a:srgbClr val="7F7F7F"/>
              </a:solidFill>
              <a:latin typeface="PT Sans"/>
              <a:ea typeface="PT Sans"/>
              <a:cs typeface="PT Sans"/>
              <a:sym typeface="PT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539541" y="854020"/>
            <a:ext cx="4057799" cy="9848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a:spLocks noGrp="1"/>
          </p:cNvSpPr>
          <p:nvPr>
            <p:ph type="pic" idx="2"/>
          </p:nvPr>
        </p:nvSpPr>
        <p:spPr>
          <a:xfrm>
            <a:off x="4813298" y="854020"/>
            <a:ext cx="3044999" cy="3076500"/>
          </a:xfrm>
          <a:prstGeom prst="rect">
            <a:avLst/>
          </a:prstGeom>
          <a:noFill/>
          <a:ln>
            <a:noFill/>
          </a:ln>
        </p:spPr>
      </p:sp>
      <p:sp>
        <p:nvSpPr>
          <p:cNvPr id="46" name="Shape 46"/>
          <p:cNvSpPr txBox="1">
            <a:spLocks noGrp="1"/>
          </p:cNvSpPr>
          <p:nvPr>
            <p:ph type="body" idx="1"/>
          </p:nvPr>
        </p:nvSpPr>
        <p:spPr>
          <a:xfrm>
            <a:off x="539541" y="1838872"/>
            <a:ext cx="4057799" cy="4484399"/>
          </a:xfrm>
          <a:prstGeom prst="rect">
            <a:avLst/>
          </a:prstGeom>
          <a:noFill/>
          <a:ln>
            <a:noFill/>
          </a:ln>
        </p:spPr>
        <p:txBody>
          <a:bodyPr lIns="91425" tIns="91425" rIns="91425" bIns="91425" anchor="t" anchorCtr="0"/>
          <a:lstStyle>
            <a:lvl1pPr marL="0" indent="0" rtl="0">
              <a:spcBef>
                <a:spcPts val="0"/>
              </a:spcBef>
              <a:buFont typeface="PT Sans"/>
              <a:buNone/>
              <a:defRPr/>
            </a:lvl1pPr>
            <a:lvl2pPr marL="457200" indent="0" rtl="0">
              <a:spcBef>
                <a:spcPts val="0"/>
              </a:spcBef>
              <a:buFont typeface="PT Sans"/>
              <a:buNone/>
              <a:defRPr/>
            </a:lvl2pPr>
            <a:lvl3pPr marL="914400" indent="0" rtl="0">
              <a:spcBef>
                <a:spcPts val="0"/>
              </a:spcBef>
              <a:buFont typeface="PT Sans"/>
              <a:buNone/>
              <a:defRPr/>
            </a:lvl3pPr>
            <a:lvl4pPr marL="1371600" indent="0" rtl="0">
              <a:spcBef>
                <a:spcPts val="0"/>
              </a:spcBef>
              <a:buFont typeface="PT Sans"/>
              <a:buNone/>
              <a:defRPr/>
            </a:lvl4pPr>
            <a:lvl5pPr marL="1828800" indent="0" rtl="0">
              <a:spcBef>
                <a:spcPts val="0"/>
              </a:spcBef>
              <a:buFont typeface="PT Sans"/>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7" name="Shape 47"/>
          <p:cNvSpPr txBox="1">
            <a:spLocks noGrp="1"/>
          </p:cNvSpPr>
          <p:nvPr>
            <p:ph type="sldNum" idx="12"/>
          </p:nvPr>
        </p:nvSpPr>
        <p:spPr>
          <a:xfrm>
            <a:off x="8533728" y="6424930"/>
            <a:ext cx="467700" cy="363899"/>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 sz="900" b="0" i="0" u="none" strike="noStrike" cap="none" baseline="0">
                <a:solidFill>
                  <a:srgbClr val="7F7F7F"/>
                </a:solidFill>
                <a:latin typeface="PT Sans"/>
                <a:ea typeface="PT Sans"/>
                <a:cs typeface="PT Sans"/>
                <a:sym typeface="PT Sans"/>
              </a:rPr>
              <a:pPr marL="0" marR="0" lvl="0" indent="0" algn="ctr" rtl="0">
                <a:spcBef>
                  <a:spcPts val="0"/>
                </a:spcBef>
                <a:buSzPct val="25000"/>
                <a:buNone/>
              </a:pPr>
              <a:t>‹#›</a:t>
            </a:fld>
            <a:endParaRPr lang="en" sz="900" b="0" i="0" u="none" strike="noStrike" cap="none" baseline="0">
              <a:solidFill>
                <a:srgbClr val="7F7F7F"/>
              </a:solidFill>
              <a:latin typeface="PT Sans"/>
              <a:ea typeface="PT Sans"/>
              <a:cs typeface="PT Sans"/>
              <a:sym typeface="PT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48"/>
        <p:cNvGrpSpPr/>
        <p:nvPr/>
      </p:nvGrpSpPr>
      <p:grpSpPr>
        <a:xfrm>
          <a:off x="0" y="0"/>
          <a:ext cx="0" cy="0"/>
          <a:chOff x="0" y="0"/>
          <a:chExt cx="0" cy="0"/>
        </a:xfrm>
      </p:grpSpPr>
      <p:sp>
        <p:nvSpPr>
          <p:cNvPr id="49" name="Shape 49"/>
          <p:cNvSpPr/>
          <p:nvPr/>
        </p:nvSpPr>
        <p:spPr>
          <a:xfrm>
            <a:off x="0" y="0"/>
            <a:ext cx="9144000" cy="68580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Calibri"/>
              <a:ea typeface="Calibri"/>
              <a:cs typeface="Calibri"/>
              <a:sym typeface="Calibri"/>
            </a:endParaRPr>
          </a:p>
        </p:txBody>
      </p:sp>
      <p:pic>
        <p:nvPicPr>
          <p:cNvPr id="50" name="Shape 50"/>
          <p:cNvPicPr preferRelativeResize="0"/>
          <p:nvPr/>
        </p:nvPicPr>
        <p:blipFill rotWithShape="1">
          <a:blip r:embed="rId2">
            <a:alphaModFix/>
          </a:blip>
          <a:srcRect t="2" b="91998"/>
          <a:stretch/>
        </p:blipFill>
        <p:spPr>
          <a:xfrm rot="10800000">
            <a:off x="0" y="6309300"/>
            <a:ext cx="9144000" cy="548699"/>
          </a:xfrm>
          <a:prstGeom prst="rect">
            <a:avLst/>
          </a:prstGeom>
          <a:noFill/>
          <a:ln>
            <a:noFill/>
          </a:ln>
        </p:spPr>
      </p:pic>
      <p:sp>
        <p:nvSpPr>
          <p:cNvPr id="51" name="Shape 51"/>
          <p:cNvSpPr txBox="1">
            <a:spLocks noGrp="1"/>
          </p:cNvSpPr>
          <p:nvPr>
            <p:ph type="title"/>
          </p:nvPr>
        </p:nvSpPr>
        <p:spPr>
          <a:xfrm>
            <a:off x="421287" y="301625"/>
            <a:ext cx="8346600" cy="8360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52" name="Shape 52"/>
          <p:cNvSpPr txBox="1">
            <a:spLocks noGrp="1"/>
          </p:cNvSpPr>
          <p:nvPr>
            <p:ph type="sldNum" idx="12"/>
          </p:nvPr>
        </p:nvSpPr>
        <p:spPr>
          <a:xfrm>
            <a:off x="8533728" y="6424930"/>
            <a:ext cx="467700" cy="363899"/>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 sz="900" b="0" i="0" u="none" strike="noStrike" cap="none" baseline="0">
                <a:solidFill>
                  <a:srgbClr val="FFFFFF"/>
                </a:solidFill>
                <a:latin typeface="PT Sans"/>
                <a:ea typeface="PT Sans"/>
                <a:cs typeface="PT Sans"/>
                <a:sym typeface="PT Sans"/>
              </a:rPr>
              <a:pPr marL="0" marR="0" lvl="0" indent="0" algn="ctr" rtl="0">
                <a:spcBef>
                  <a:spcPts val="0"/>
                </a:spcBef>
                <a:buSzPct val="25000"/>
                <a:buNone/>
              </a:pPr>
              <a:t>‹#›</a:t>
            </a:fld>
            <a:endParaRPr lang="en" sz="900" b="0" i="0" u="none" strike="noStrike" cap="none" baseline="0">
              <a:solidFill>
                <a:srgbClr val="FFFFFF"/>
              </a:solidFill>
              <a:latin typeface="PT Sans"/>
              <a:ea typeface="PT Sans"/>
              <a:cs typeface="PT Sans"/>
              <a:sym typeface="PT Sans"/>
            </a:endParaRPr>
          </a:p>
        </p:txBody>
      </p:sp>
      <p:sp>
        <p:nvSpPr>
          <p:cNvPr id="53" name="Shape 53"/>
          <p:cNvSpPr txBox="1">
            <a:spLocks noGrp="1"/>
          </p:cNvSpPr>
          <p:nvPr>
            <p:ph type="body" idx="1"/>
          </p:nvPr>
        </p:nvSpPr>
        <p:spPr>
          <a:xfrm>
            <a:off x="421287" y="1158875"/>
            <a:ext cx="8346600" cy="4886400"/>
          </a:xfrm>
          <a:prstGeom prst="rect">
            <a:avLst/>
          </a:prstGeom>
          <a:noFill/>
          <a:ln>
            <a:noFill/>
          </a:ln>
        </p:spPr>
        <p:txBody>
          <a:bodyPr lIns="91425" tIns="91425" rIns="91425" bIns="91425" anchor="t" anchorCtr="0"/>
          <a:lstStyle>
            <a:lvl1pPr marL="169862" indent="-30162" algn="l" rtl="0">
              <a:lnSpc>
                <a:spcPct val="100000"/>
              </a:lnSpc>
              <a:spcBef>
                <a:spcPts val="440"/>
              </a:spcBef>
              <a:spcAft>
                <a:spcPts val="0"/>
              </a:spcAft>
              <a:buClr>
                <a:schemeClr val="dk1"/>
              </a:buClr>
              <a:buFont typeface="Arial"/>
              <a:buChar char="•"/>
              <a:defRPr/>
            </a:lvl1pPr>
            <a:lvl2pPr marL="742950" indent="-158750" algn="l" rtl="0">
              <a:lnSpc>
                <a:spcPct val="100000"/>
              </a:lnSpc>
              <a:spcBef>
                <a:spcPts val="400"/>
              </a:spcBef>
              <a:spcAft>
                <a:spcPts val="0"/>
              </a:spcAft>
              <a:buClr>
                <a:schemeClr val="dk1"/>
              </a:buClr>
              <a:buFont typeface="Arial"/>
              <a:buChar char="–"/>
              <a:defRPr/>
            </a:lvl2pPr>
            <a:lvl3pPr marL="1143000" indent="-114300" algn="l" rtl="0">
              <a:lnSpc>
                <a:spcPct val="100000"/>
              </a:lnSpc>
              <a:spcBef>
                <a:spcPts val="360"/>
              </a:spcBef>
              <a:spcAft>
                <a:spcPts val="0"/>
              </a:spcAft>
              <a:buClr>
                <a:schemeClr val="dk1"/>
              </a:buClr>
              <a:buFont typeface="Courier New"/>
              <a:buChar char="o"/>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54" name="Shape 54"/>
          <p:cNvSpPr txBox="1"/>
          <p:nvPr/>
        </p:nvSpPr>
        <p:spPr>
          <a:xfrm>
            <a:off x="3379471" y="6503760"/>
            <a:ext cx="2415000" cy="215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FFFF"/>
              </a:buClr>
              <a:buSzPct val="25000"/>
              <a:buFont typeface="Calibri"/>
              <a:buNone/>
            </a:pPr>
            <a:r>
              <a:rPr lang="en" sz="800" b="0" i="0" u="none" strike="noStrike" cap="none" baseline="0">
                <a:solidFill>
                  <a:srgbClr val="FFFFFF"/>
                </a:solidFill>
                <a:latin typeface="Calibri"/>
                <a:ea typeface="Calibri"/>
                <a:cs typeface="Calibri"/>
                <a:sym typeface="Calibri"/>
              </a:rPr>
              <a:t>© 2015 CloudBees, Inc.  All Rights Reserved</a:t>
            </a:r>
          </a:p>
        </p:txBody>
      </p:sp>
      <p:pic>
        <p:nvPicPr>
          <p:cNvPr id="55" name="Shape 55"/>
          <p:cNvPicPr preferRelativeResize="0"/>
          <p:nvPr/>
        </p:nvPicPr>
        <p:blipFill rotWithShape="1">
          <a:blip r:embed="rId3">
            <a:alphaModFix/>
          </a:blip>
          <a:srcRect/>
          <a:stretch/>
        </p:blipFill>
        <p:spPr>
          <a:xfrm>
            <a:off x="359250" y="6311900"/>
            <a:ext cx="1310099" cy="562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op Bar-bee">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2857500" y="3412067"/>
            <a:ext cx="6007199" cy="2999100"/>
          </a:xfrm>
          <a:prstGeom prst="rect">
            <a:avLst/>
          </a:prstGeom>
          <a:noFill/>
          <a:ln>
            <a:noFill/>
          </a:ln>
        </p:spPr>
      </p:pic>
      <p:sp>
        <p:nvSpPr>
          <p:cNvPr id="58" name="Shape 58"/>
          <p:cNvSpPr txBox="1">
            <a:spLocks noGrp="1"/>
          </p:cNvSpPr>
          <p:nvPr>
            <p:ph type="title"/>
          </p:nvPr>
        </p:nvSpPr>
        <p:spPr>
          <a:xfrm>
            <a:off x="599087" y="833966"/>
            <a:ext cx="8227500" cy="8360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59" name="Shape 59"/>
          <p:cNvSpPr txBox="1">
            <a:spLocks noGrp="1"/>
          </p:cNvSpPr>
          <p:nvPr>
            <p:ph type="body" idx="1"/>
          </p:nvPr>
        </p:nvSpPr>
        <p:spPr>
          <a:xfrm>
            <a:off x="599831" y="1691866"/>
            <a:ext cx="8226599" cy="4526100"/>
          </a:xfrm>
          <a:prstGeom prst="rect">
            <a:avLst/>
          </a:prstGeom>
          <a:noFill/>
          <a:ln>
            <a:noFill/>
          </a:ln>
        </p:spPr>
        <p:txBody>
          <a:bodyPr lIns="91425" tIns="91425" rIns="91425" bIns="91425" anchor="t" anchorCtr="0"/>
          <a:lstStyle>
            <a:lvl1pPr marL="182880" indent="-182880" rtl="0">
              <a:lnSpc>
                <a:spcPct val="100000"/>
              </a:lnSpc>
              <a:spcBef>
                <a:spcPts val="0"/>
              </a:spcBef>
              <a:spcAft>
                <a:spcPts val="0"/>
              </a:spcAft>
              <a:defRPr/>
            </a:lvl1pPr>
            <a:lvl2pPr rtl="0">
              <a:lnSpc>
                <a:spcPct val="100000"/>
              </a:lnSpc>
              <a:spcBef>
                <a:spcPts val="0"/>
              </a:spcBef>
              <a:defRPr/>
            </a:lvl2pPr>
            <a:lvl3pPr rtl="0">
              <a:lnSpc>
                <a:spcPct val="100000"/>
              </a:lnSpc>
              <a:spcBef>
                <a:spcPts val="0"/>
              </a:spcBef>
              <a:defRPr/>
            </a:lvl3pPr>
            <a:lvl4pPr rtl="0">
              <a:lnSpc>
                <a:spcPct val="100000"/>
              </a:lnSpc>
              <a:spcBef>
                <a:spcPts val="0"/>
              </a:spcBef>
              <a:defRPr/>
            </a:lvl4pPr>
            <a:lvl5pPr rtl="0">
              <a:lnSpc>
                <a:spcPct val="10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sldNum" idx="12"/>
          </p:nvPr>
        </p:nvSpPr>
        <p:spPr>
          <a:xfrm>
            <a:off x="8533728" y="6424930"/>
            <a:ext cx="467700" cy="363899"/>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 sz="900" b="0" i="0" u="none" strike="noStrike" cap="none" baseline="0">
                <a:solidFill>
                  <a:srgbClr val="7F7F7F"/>
                </a:solidFill>
                <a:latin typeface="PT Sans"/>
                <a:ea typeface="PT Sans"/>
                <a:cs typeface="PT Sans"/>
                <a:sym typeface="PT Sans"/>
              </a:rPr>
              <a:pPr marL="0" marR="0" lvl="0" indent="0" algn="ctr" rtl="0">
                <a:spcBef>
                  <a:spcPts val="0"/>
                </a:spcBef>
                <a:buSzPct val="25000"/>
                <a:buNone/>
              </a:pPr>
              <a:t>‹#›</a:t>
            </a:fld>
            <a:endParaRPr lang="en" sz="900" b="0" i="0" u="none" strike="noStrike" cap="none" baseline="0">
              <a:solidFill>
                <a:srgbClr val="7F7F7F"/>
              </a:solidFill>
              <a:latin typeface="PT Sans"/>
              <a:ea typeface="PT Sans"/>
              <a:cs typeface="PT Sans"/>
              <a:sym typeface="PT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ottom Bar-bee">
    <p:spTree>
      <p:nvGrpSpPr>
        <p:cNvPr id="1" name="Shape 61"/>
        <p:cNvGrpSpPr/>
        <p:nvPr/>
      </p:nvGrpSpPr>
      <p:grpSpPr>
        <a:xfrm>
          <a:off x="0" y="0"/>
          <a:ext cx="0" cy="0"/>
          <a:chOff x="0" y="0"/>
          <a:chExt cx="0" cy="0"/>
        </a:xfrm>
      </p:grpSpPr>
      <p:sp>
        <p:nvSpPr>
          <p:cNvPr id="62" name="Shape 62"/>
          <p:cNvSpPr/>
          <p:nvPr/>
        </p:nvSpPr>
        <p:spPr>
          <a:xfrm>
            <a:off x="0" y="0"/>
            <a:ext cx="9144000" cy="68580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Calibri"/>
              <a:ea typeface="Calibri"/>
              <a:cs typeface="Calibri"/>
              <a:sym typeface="Calibri"/>
            </a:endParaRPr>
          </a:p>
        </p:txBody>
      </p:sp>
      <p:pic>
        <p:nvPicPr>
          <p:cNvPr id="63" name="Shape 63"/>
          <p:cNvPicPr preferRelativeResize="0"/>
          <p:nvPr/>
        </p:nvPicPr>
        <p:blipFill rotWithShape="1">
          <a:blip r:embed="rId2">
            <a:alphaModFix/>
          </a:blip>
          <a:srcRect/>
          <a:stretch/>
        </p:blipFill>
        <p:spPr>
          <a:xfrm>
            <a:off x="2857500" y="3045883"/>
            <a:ext cx="6007199" cy="2999100"/>
          </a:xfrm>
          <a:prstGeom prst="rect">
            <a:avLst/>
          </a:prstGeom>
          <a:noFill/>
          <a:ln>
            <a:noFill/>
          </a:ln>
        </p:spPr>
      </p:pic>
      <p:pic>
        <p:nvPicPr>
          <p:cNvPr id="64" name="Shape 64"/>
          <p:cNvPicPr preferRelativeResize="0"/>
          <p:nvPr/>
        </p:nvPicPr>
        <p:blipFill rotWithShape="1">
          <a:blip r:embed="rId3">
            <a:alphaModFix/>
          </a:blip>
          <a:srcRect t="2" b="91998"/>
          <a:stretch/>
        </p:blipFill>
        <p:spPr>
          <a:xfrm rot="10800000">
            <a:off x="0" y="6309300"/>
            <a:ext cx="9144000" cy="548699"/>
          </a:xfrm>
          <a:prstGeom prst="rect">
            <a:avLst/>
          </a:prstGeom>
          <a:noFill/>
          <a:ln>
            <a:noFill/>
          </a:ln>
        </p:spPr>
      </p:pic>
      <p:sp>
        <p:nvSpPr>
          <p:cNvPr id="65" name="Shape 65"/>
          <p:cNvSpPr txBox="1">
            <a:spLocks noGrp="1"/>
          </p:cNvSpPr>
          <p:nvPr>
            <p:ph type="title"/>
          </p:nvPr>
        </p:nvSpPr>
        <p:spPr>
          <a:xfrm>
            <a:off x="421287" y="301625"/>
            <a:ext cx="8346600" cy="8360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66" name="Shape 66"/>
          <p:cNvSpPr txBox="1">
            <a:spLocks noGrp="1"/>
          </p:cNvSpPr>
          <p:nvPr>
            <p:ph type="sldNum" idx="12"/>
          </p:nvPr>
        </p:nvSpPr>
        <p:spPr>
          <a:xfrm>
            <a:off x="8533728" y="6424930"/>
            <a:ext cx="467700" cy="363899"/>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 sz="900" b="0" i="0" u="none" strike="noStrike" cap="none" baseline="0">
                <a:solidFill>
                  <a:srgbClr val="FFFFFF"/>
                </a:solidFill>
                <a:latin typeface="PT Sans"/>
                <a:ea typeface="PT Sans"/>
                <a:cs typeface="PT Sans"/>
                <a:sym typeface="PT Sans"/>
              </a:rPr>
              <a:pPr marL="0" marR="0" lvl="0" indent="0" algn="ctr" rtl="0">
                <a:spcBef>
                  <a:spcPts val="0"/>
                </a:spcBef>
                <a:buSzPct val="25000"/>
                <a:buNone/>
              </a:pPr>
              <a:t>‹#›</a:t>
            </a:fld>
            <a:endParaRPr lang="en" sz="900" b="0" i="0" u="none" strike="noStrike" cap="none" baseline="0">
              <a:solidFill>
                <a:srgbClr val="FFFFFF"/>
              </a:solidFill>
              <a:latin typeface="PT Sans"/>
              <a:ea typeface="PT Sans"/>
              <a:cs typeface="PT Sans"/>
              <a:sym typeface="PT Sans"/>
            </a:endParaRPr>
          </a:p>
        </p:txBody>
      </p:sp>
      <p:sp>
        <p:nvSpPr>
          <p:cNvPr id="67" name="Shape 67"/>
          <p:cNvSpPr txBox="1">
            <a:spLocks noGrp="1"/>
          </p:cNvSpPr>
          <p:nvPr>
            <p:ph type="body" idx="1"/>
          </p:nvPr>
        </p:nvSpPr>
        <p:spPr>
          <a:xfrm>
            <a:off x="421287" y="1158875"/>
            <a:ext cx="8346600" cy="4886400"/>
          </a:xfrm>
          <a:prstGeom prst="rect">
            <a:avLst/>
          </a:prstGeom>
          <a:noFill/>
          <a:ln>
            <a:noFill/>
          </a:ln>
        </p:spPr>
        <p:txBody>
          <a:bodyPr lIns="91425" tIns="91425" rIns="91425" bIns="91425" anchor="t" anchorCtr="0"/>
          <a:lstStyle>
            <a:lvl1pPr marL="169862" indent="-30162" algn="l" rtl="0">
              <a:lnSpc>
                <a:spcPct val="100000"/>
              </a:lnSpc>
              <a:spcBef>
                <a:spcPts val="440"/>
              </a:spcBef>
              <a:spcAft>
                <a:spcPts val="0"/>
              </a:spcAft>
              <a:buClr>
                <a:schemeClr val="dk1"/>
              </a:buClr>
              <a:buFont typeface="Arial"/>
              <a:buChar char="•"/>
              <a:defRPr/>
            </a:lvl1pPr>
            <a:lvl2pPr marL="742950" indent="-158750" algn="l" rtl="0">
              <a:lnSpc>
                <a:spcPct val="100000"/>
              </a:lnSpc>
              <a:spcBef>
                <a:spcPts val="400"/>
              </a:spcBef>
              <a:spcAft>
                <a:spcPts val="0"/>
              </a:spcAft>
              <a:buClr>
                <a:schemeClr val="dk1"/>
              </a:buClr>
              <a:buFont typeface="Arial"/>
              <a:buChar char="–"/>
              <a:defRPr/>
            </a:lvl2pPr>
            <a:lvl3pPr marL="1143000" indent="-114300" algn="l" rtl="0">
              <a:lnSpc>
                <a:spcPct val="100000"/>
              </a:lnSpc>
              <a:spcBef>
                <a:spcPts val="360"/>
              </a:spcBef>
              <a:spcAft>
                <a:spcPts val="0"/>
              </a:spcAft>
              <a:buClr>
                <a:schemeClr val="dk1"/>
              </a:buClr>
              <a:buFont typeface="Courier New"/>
              <a:buChar char="o"/>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68" name="Shape 68"/>
          <p:cNvSpPr txBox="1"/>
          <p:nvPr/>
        </p:nvSpPr>
        <p:spPr>
          <a:xfrm>
            <a:off x="3369312" y="6503760"/>
            <a:ext cx="2415000" cy="215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FFFF"/>
              </a:buClr>
              <a:buSzPct val="25000"/>
              <a:buFont typeface="Calibri"/>
              <a:buNone/>
            </a:pPr>
            <a:r>
              <a:rPr lang="en" sz="800" b="0" i="0" u="none" strike="noStrike" cap="none" baseline="0">
                <a:solidFill>
                  <a:srgbClr val="FFFFFF"/>
                </a:solidFill>
                <a:latin typeface="Calibri"/>
                <a:ea typeface="Calibri"/>
                <a:cs typeface="Calibri"/>
                <a:sym typeface="Calibri"/>
              </a:rPr>
              <a:t>© 2015 CloudBees, Inc.  All Rights Reserved</a:t>
            </a:r>
          </a:p>
        </p:txBody>
      </p:sp>
      <p:pic>
        <p:nvPicPr>
          <p:cNvPr id="69" name="Shape 69"/>
          <p:cNvPicPr preferRelativeResize="0"/>
          <p:nvPr/>
        </p:nvPicPr>
        <p:blipFill rotWithShape="1">
          <a:blip r:embed="rId4">
            <a:alphaModFix/>
          </a:blip>
          <a:srcRect/>
          <a:stretch/>
        </p:blipFill>
        <p:spPr>
          <a:xfrm>
            <a:off x="359250" y="6311900"/>
            <a:ext cx="1310099" cy="562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stretch>
            <a:fillRect/>
          </a:stretch>
        </a:blipFill>
        <a:effectLst/>
      </p:bgPr>
    </p:bg>
    <p:spTree>
      <p:nvGrpSpPr>
        <p:cNvPr id="1" name="Shape 4"/>
        <p:cNvGrpSpPr/>
        <p:nvPr/>
      </p:nvGrpSpPr>
      <p:grpSpPr>
        <a:xfrm>
          <a:off x="0" y="0"/>
          <a:ext cx="0" cy="0"/>
          <a:chOff x="0" y="0"/>
          <a:chExt cx="0" cy="0"/>
        </a:xfrm>
      </p:grpSpPr>
      <p:sp>
        <p:nvSpPr>
          <p:cNvPr id="5" name="Shape 5"/>
          <p:cNvSpPr/>
          <p:nvPr/>
        </p:nvSpPr>
        <p:spPr>
          <a:xfrm>
            <a:off x="358776" y="582085"/>
            <a:ext cx="8785200" cy="62760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Calibri"/>
              <a:ea typeface="Calibri"/>
              <a:cs typeface="Calibri"/>
              <a:sym typeface="Calibri"/>
            </a:endParaRPr>
          </a:p>
        </p:txBody>
      </p:sp>
      <p:sp>
        <p:nvSpPr>
          <p:cNvPr id="6" name="Shape 6"/>
          <p:cNvSpPr txBox="1">
            <a:spLocks noGrp="1"/>
          </p:cNvSpPr>
          <p:nvPr>
            <p:ph type="sldNum" idx="12"/>
          </p:nvPr>
        </p:nvSpPr>
        <p:spPr>
          <a:xfrm>
            <a:off x="8533728" y="6424930"/>
            <a:ext cx="467700" cy="363899"/>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 sz="900" b="0" i="0" u="none" strike="noStrike" cap="none" baseline="0">
                <a:solidFill>
                  <a:srgbClr val="7F7F7F"/>
                </a:solidFill>
                <a:latin typeface="PT Sans"/>
                <a:ea typeface="PT Sans"/>
                <a:cs typeface="PT Sans"/>
                <a:sym typeface="PT Sans"/>
              </a:rPr>
              <a:pPr marL="0" marR="0" lvl="0" indent="0" algn="ctr" rtl="0">
                <a:spcBef>
                  <a:spcPts val="0"/>
                </a:spcBef>
                <a:buSzPct val="25000"/>
                <a:buNone/>
              </a:pPr>
              <a:t>‹#›</a:t>
            </a:fld>
            <a:endParaRPr lang="en" sz="900" b="0" i="0" u="none" strike="noStrike" cap="none" baseline="0">
              <a:solidFill>
                <a:srgbClr val="7F7F7F"/>
              </a:solidFill>
              <a:latin typeface="PT Sans"/>
              <a:ea typeface="PT Sans"/>
              <a:cs typeface="PT Sans"/>
              <a:sym typeface="PT Sans"/>
            </a:endParaRPr>
          </a:p>
        </p:txBody>
      </p:sp>
      <p:sp>
        <p:nvSpPr>
          <p:cNvPr id="7" name="Shape 7"/>
          <p:cNvSpPr txBox="1"/>
          <p:nvPr/>
        </p:nvSpPr>
        <p:spPr>
          <a:xfrm rot="-5400000">
            <a:off x="-1060367" y="5542950"/>
            <a:ext cx="2414699" cy="215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800" b="0" i="0" u="none" strike="noStrike" cap="none" baseline="0">
                <a:solidFill>
                  <a:schemeClr val="dk1"/>
                </a:solidFill>
                <a:latin typeface="Calibri"/>
                <a:ea typeface="Calibri"/>
                <a:cs typeface="Calibri"/>
                <a:sym typeface="Calibri"/>
              </a:rPr>
              <a:t>© 2015 CloudBees, Inc.  All Rights Reserved</a:t>
            </a:r>
          </a:p>
        </p:txBody>
      </p:sp>
      <p:pic>
        <p:nvPicPr>
          <p:cNvPr id="8" name="Shape 8"/>
          <p:cNvPicPr preferRelativeResize="0"/>
          <p:nvPr/>
        </p:nvPicPr>
        <p:blipFill rotWithShape="1">
          <a:blip r:embed="rId15">
            <a:alphaModFix/>
          </a:blip>
          <a:srcRect/>
          <a:stretch/>
        </p:blipFill>
        <p:spPr>
          <a:xfrm>
            <a:off x="7560150" y="32520"/>
            <a:ext cx="1310099" cy="562500"/>
          </a:xfrm>
          <a:prstGeom prst="rect">
            <a:avLst/>
          </a:prstGeom>
          <a:noFill/>
          <a:ln>
            <a:noFill/>
          </a:ln>
        </p:spPr>
      </p:pic>
      <p:sp>
        <p:nvSpPr>
          <p:cNvPr id="9" name="Shape 9"/>
          <p:cNvSpPr txBox="1">
            <a:spLocks noGrp="1"/>
          </p:cNvSpPr>
          <p:nvPr>
            <p:ph type="body" idx="1"/>
          </p:nvPr>
        </p:nvSpPr>
        <p:spPr>
          <a:xfrm>
            <a:off x="457200" y="1460425"/>
            <a:ext cx="8229600" cy="5144099"/>
          </a:xfrm>
          <a:prstGeom prst="rect">
            <a:avLst/>
          </a:prstGeom>
          <a:noFill/>
          <a:ln>
            <a:noFill/>
          </a:ln>
        </p:spPr>
        <p:txBody>
          <a:bodyPr lIns="91425" tIns="91425" rIns="91425" bIns="91425" anchor="t" anchorCtr="0"/>
          <a:lstStyle>
            <a:lvl1pPr rtl="0">
              <a:spcBef>
                <a:spcPts val="600"/>
              </a:spcBef>
              <a:buClr>
                <a:schemeClr val="dk1"/>
              </a:buClr>
              <a:buSzPct val="100000"/>
              <a:buFont typeface="PT Sans"/>
              <a:defRPr sz="2800">
                <a:solidFill>
                  <a:schemeClr val="dk1"/>
                </a:solidFill>
                <a:latin typeface="PT Sans"/>
                <a:ea typeface="PT Sans"/>
                <a:cs typeface="PT Sans"/>
                <a:sym typeface="PT Sans"/>
              </a:defRPr>
            </a:lvl1pPr>
            <a:lvl2pPr rtl="0">
              <a:spcBef>
                <a:spcPts val="480"/>
              </a:spcBef>
              <a:buClr>
                <a:schemeClr val="dk1"/>
              </a:buClr>
              <a:buSzPct val="100000"/>
              <a:buFont typeface="PT Sans"/>
              <a:defRPr sz="2200">
                <a:solidFill>
                  <a:schemeClr val="dk1"/>
                </a:solidFill>
                <a:latin typeface="PT Sans"/>
                <a:ea typeface="PT Sans"/>
                <a:cs typeface="PT Sans"/>
                <a:sym typeface="PT Sans"/>
              </a:defRPr>
            </a:lvl2pPr>
            <a:lvl3pPr rtl="0">
              <a:spcBef>
                <a:spcPts val="480"/>
              </a:spcBef>
              <a:buClr>
                <a:schemeClr val="dk1"/>
              </a:buClr>
              <a:buSzPct val="100000"/>
              <a:buFont typeface="PT Sans"/>
              <a:defRPr sz="1800">
                <a:solidFill>
                  <a:schemeClr val="dk1"/>
                </a:solidFill>
                <a:latin typeface="PT Sans"/>
                <a:ea typeface="PT Sans"/>
                <a:cs typeface="PT Sans"/>
                <a:sym typeface="PT Sans"/>
              </a:defRPr>
            </a:lvl3pPr>
            <a:lvl4pPr rtl="0">
              <a:spcBef>
                <a:spcPts val="360"/>
              </a:spcBef>
              <a:buClr>
                <a:schemeClr val="dk1"/>
              </a:buClr>
              <a:buSzPct val="100000"/>
              <a:buFont typeface="PT Sans"/>
              <a:defRPr sz="1600">
                <a:solidFill>
                  <a:schemeClr val="dk1"/>
                </a:solidFill>
                <a:latin typeface="PT Sans"/>
                <a:ea typeface="PT Sans"/>
                <a:cs typeface="PT Sans"/>
                <a:sym typeface="PT Sans"/>
              </a:defRPr>
            </a:lvl4pPr>
            <a:lvl5pPr rtl="0">
              <a:spcBef>
                <a:spcPts val="360"/>
              </a:spcBef>
              <a:buClr>
                <a:schemeClr val="dk1"/>
              </a:buClr>
              <a:buSzPct val="100000"/>
              <a:buFont typeface="PT Sans"/>
              <a:defRPr sz="1600">
                <a:solidFill>
                  <a:schemeClr val="dk1"/>
                </a:solidFill>
                <a:latin typeface="PT Sans"/>
                <a:ea typeface="PT Sans"/>
                <a:cs typeface="PT Sans"/>
                <a:sym typeface="PT Sans"/>
              </a:defRPr>
            </a:lvl5pPr>
            <a:lvl6pPr rtl="0">
              <a:spcBef>
                <a:spcPts val="360"/>
              </a:spcBef>
              <a:buClr>
                <a:schemeClr val="dk1"/>
              </a:buClr>
              <a:buSzPct val="100000"/>
              <a:buFont typeface="PT Sans"/>
              <a:defRPr sz="1600">
                <a:solidFill>
                  <a:schemeClr val="dk1"/>
                </a:solidFill>
                <a:latin typeface="PT Sans"/>
                <a:ea typeface="PT Sans"/>
                <a:cs typeface="PT Sans"/>
                <a:sym typeface="PT Sans"/>
              </a:defRPr>
            </a:lvl6pPr>
            <a:lvl7pPr rtl="0">
              <a:spcBef>
                <a:spcPts val="360"/>
              </a:spcBef>
              <a:buClr>
                <a:schemeClr val="dk1"/>
              </a:buClr>
              <a:buSzPct val="100000"/>
              <a:buFont typeface="PT Sans"/>
              <a:defRPr sz="1600">
                <a:solidFill>
                  <a:schemeClr val="dk1"/>
                </a:solidFill>
                <a:latin typeface="PT Sans"/>
                <a:ea typeface="PT Sans"/>
                <a:cs typeface="PT Sans"/>
                <a:sym typeface="PT Sans"/>
              </a:defRPr>
            </a:lvl7pPr>
            <a:lvl8pPr rtl="0">
              <a:spcBef>
                <a:spcPts val="360"/>
              </a:spcBef>
              <a:buClr>
                <a:schemeClr val="dk1"/>
              </a:buClr>
              <a:buSzPct val="100000"/>
              <a:buFont typeface="PT Sans"/>
              <a:defRPr sz="1600">
                <a:solidFill>
                  <a:schemeClr val="dk1"/>
                </a:solidFill>
                <a:latin typeface="PT Sans"/>
                <a:ea typeface="PT Sans"/>
                <a:cs typeface="PT Sans"/>
                <a:sym typeface="PT Sans"/>
              </a:defRPr>
            </a:lvl8pPr>
            <a:lvl9pPr rtl="0">
              <a:spcBef>
                <a:spcPts val="360"/>
              </a:spcBef>
              <a:buClr>
                <a:schemeClr val="dk1"/>
              </a:buClr>
              <a:buSzPct val="100000"/>
              <a:buFont typeface="PT Sans"/>
              <a:defRPr sz="1600">
                <a:solidFill>
                  <a:schemeClr val="dk1"/>
                </a:solidFill>
                <a:latin typeface="PT Sans"/>
                <a:ea typeface="PT Sans"/>
                <a:cs typeface="PT Sans"/>
                <a:sym typeface="PT Sans"/>
              </a:defRPr>
            </a:lvl9pPr>
          </a:lstStyle>
          <a:p>
            <a:endParaRPr/>
          </a:p>
        </p:txBody>
      </p:sp>
      <p:sp>
        <p:nvSpPr>
          <p:cNvPr id="10" name="Shape 10"/>
          <p:cNvSpPr txBox="1">
            <a:spLocks noGrp="1"/>
          </p:cNvSpPr>
          <p:nvPr>
            <p:ph type="title"/>
          </p:nvPr>
        </p:nvSpPr>
        <p:spPr>
          <a:xfrm>
            <a:off x="457200" y="655649"/>
            <a:ext cx="8229600" cy="804899"/>
          </a:xfrm>
          <a:prstGeom prst="rect">
            <a:avLst/>
          </a:prstGeom>
          <a:noFill/>
          <a:ln>
            <a:noFill/>
          </a:ln>
        </p:spPr>
        <p:txBody>
          <a:bodyPr lIns="91425" tIns="91425" rIns="91425" bIns="91425" anchor="b" anchorCtr="0"/>
          <a:lstStyle>
            <a:lvl1pPr rtl="0">
              <a:spcBef>
                <a:spcPts val="0"/>
              </a:spcBef>
              <a:buClr>
                <a:srgbClr val="CB3725"/>
              </a:buClr>
              <a:buSzPct val="100000"/>
              <a:buFont typeface="PT Sans"/>
              <a:buNone/>
              <a:defRPr sz="3600">
                <a:solidFill>
                  <a:srgbClr val="CB3725"/>
                </a:solidFill>
                <a:latin typeface="PT Sans"/>
                <a:ea typeface="PT Sans"/>
                <a:cs typeface="PT Sans"/>
                <a:sym typeface="PT Sans"/>
              </a:defRPr>
            </a:lvl1pPr>
            <a:lvl2pPr rtl="0">
              <a:spcBef>
                <a:spcPts val="0"/>
              </a:spcBef>
              <a:buClr>
                <a:srgbClr val="CB3725"/>
              </a:buClr>
              <a:buSzPct val="100000"/>
              <a:buFont typeface="PT Sans"/>
              <a:buNone/>
              <a:defRPr sz="3600">
                <a:solidFill>
                  <a:srgbClr val="CB3725"/>
                </a:solidFill>
                <a:latin typeface="PT Sans"/>
                <a:ea typeface="PT Sans"/>
                <a:cs typeface="PT Sans"/>
                <a:sym typeface="PT Sans"/>
              </a:defRPr>
            </a:lvl2pPr>
            <a:lvl3pPr rtl="0">
              <a:spcBef>
                <a:spcPts val="0"/>
              </a:spcBef>
              <a:buClr>
                <a:srgbClr val="CB3725"/>
              </a:buClr>
              <a:buSzPct val="100000"/>
              <a:buFont typeface="PT Sans"/>
              <a:buNone/>
              <a:defRPr sz="3600">
                <a:solidFill>
                  <a:srgbClr val="CB3725"/>
                </a:solidFill>
                <a:latin typeface="PT Sans"/>
                <a:ea typeface="PT Sans"/>
                <a:cs typeface="PT Sans"/>
                <a:sym typeface="PT Sans"/>
              </a:defRPr>
            </a:lvl3pPr>
            <a:lvl4pPr rtl="0">
              <a:spcBef>
                <a:spcPts val="0"/>
              </a:spcBef>
              <a:buClr>
                <a:srgbClr val="CB3725"/>
              </a:buClr>
              <a:buSzPct val="100000"/>
              <a:buFont typeface="PT Sans"/>
              <a:buNone/>
              <a:defRPr sz="3600">
                <a:solidFill>
                  <a:srgbClr val="CB3725"/>
                </a:solidFill>
                <a:latin typeface="PT Sans"/>
                <a:ea typeface="PT Sans"/>
                <a:cs typeface="PT Sans"/>
                <a:sym typeface="PT Sans"/>
              </a:defRPr>
            </a:lvl4pPr>
            <a:lvl5pPr rtl="0">
              <a:spcBef>
                <a:spcPts val="0"/>
              </a:spcBef>
              <a:buClr>
                <a:srgbClr val="CB3725"/>
              </a:buClr>
              <a:buSzPct val="100000"/>
              <a:buFont typeface="PT Sans"/>
              <a:buNone/>
              <a:defRPr sz="3600">
                <a:solidFill>
                  <a:srgbClr val="CB3725"/>
                </a:solidFill>
                <a:latin typeface="PT Sans"/>
                <a:ea typeface="PT Sans"/>
                <a:cs typeface="PT Sans"/>
                <a:sym typeface="PT Sans"/>
              </a:defRPr>
            </a:lvl5pPr>
            <a:lvl6pPr rtl="0">
              <a:spcBef>
                <a:spcPts val="0"/>
              </a:spcBef>
              <a:buClr>
                <a:srgbClr val="CB3725"/>
              </a:buClr>
              <a:buSzPct val="100000"/>
              <a:buFont typeface="PT Sans"/>
              <a:buNone/>
              <a:defRPr sz="3600">
                <a:solidFill>
                  <a:srgbClr val="CB3725"/>
                </a:solidFill>
                <a:latin typeface="PT Sans"/>
                <a:ea typeface="PT Sans"/>
                <a:cs typeface="PT Sans"/>
                <a:sym typeface="PT Sans"/>
              </a:defRPr>
            </a:lvl6pPr>
            <a:lvl7pPr rtl="0">
              <a:spcBef>
                <a:spcPts val="0"/>
              </a:spcBef>
              <a:buClr>
                <a:srgbClr val="CB3725"/>
              </a:buClr>
              <a:buSzPct val="100000"/>
              <a:buFont typeface="PT Sans"/>
              <a:buNone/>
              <a:defRPr sz="3600">
                <a:solidFill>
                  <a:srgbClr val="CB3725"/>
                </a:solidFill>
                <a:latin typeface="PT Sans"/>
                <a:ea typeface="PT Sans"/>
                <a:cs typeface="PT Sans"/>
                <a:sym typeface="PT Sans"/>
              </a:defRPr>
            </a:lvl7pPr>
            <a:lvl8pPr rtl="0">
              <a:spcBef>
                <a:spcPts val="0"/>
              </a:spcBef>
              <a:buClr>
                <a:srgbClr val="CB3725"/>
              </a:buClr>
              <a:buSzPct val="100000"/>
              <a:buFont typeface="PT Sans"/>
              <a:buNone/>
              <a:defRPr sz="3600">
                <a:solidFill>
                  <a:srgbClr val="CB3725"/>
                </a:solidFill>
                <a:latin typeface="PT Sans"/>
                <a:ea typeface="PT Sans"/>
                <a:cs typeface="PT Sans"/>
                <a:sym typeface="PT Sans"/>
              </a:defRPr>
            </a:lvl8pPr>
            <a:lvl9pPr rtl="0">
              <a:spcBef>
                <a:spcPts val="0"/>
              </a:spcBef>
              <a:buClr>
                <a:srgbClr val="CB3725"/>
              </a:buClr>
              <a:buSzPct val="100000"/>
              <a:buFont typeface="PT Sans"/>
              <a:buNone/>
              <a:defRPr sz="3600">
                <a:solidFill>
                  <a:srgbClr val="CB3725"/>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895141" y="2667000"/>
            <a:ext cx="6325200" cy="1358699"/>
          </a:xfrm>
          <a:prstGeom prst="rect">
            <a:avLst/>
          </a:prstGeom>
        </p:spPr>
        <p:txBody>
          <a:bodyPr lIns="91425" tIns="91425" rIns="91425" bIns="91425" anchor="b" anchorCtr="0">
            <a:noAutofit/>
          </a:bodyPr>
          <a:lstStyle/>
          <a:p>
            <a:r>
              <a:rPr lang="en-US" b="1" dirty="0" smtClean="0"/>
              <a:t>NIO SSH Slaves</a:t>
            </a:r>
            <a:endParaRPr lang="en-US" b="1"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Where do we start?</a:t>
            </a:r>
            <a:endParaRPr lang="en-US" dirty="0"/>
          </a:p>
        </p:txBody>
      </p:sp>
      <p:sp>
        <p:nvSpPr>
          <p:cNvPr id="3" name="Text Placeholder 2"/>
          <p:cNvSpPr>
            <a:spLocks noGrp="1"/>
          </p:cNvSpPr>
          <p:nvPr>
            <p:ph type="body" idx="1"/>
          </p:nvPr>
        </p:nvSpPr>
        <p:spPr/>
        <p:txBody>
          <a:bodyPr/>
          <a:lstStyle/>
          <a:p>
            <a:r>
              <a:rPr lang="en-US" dirty="0" smtClean="0"/>
              <a:t>If specified, the </a:t>
            </a:r>
            <a:r>
              <a:rPr lang="en-US" i="1" dirty="0" smtClean="0"/>
              <a:t>Suffix Start Slave Command</a:t>
            </a:r>
            <a:r>
              <a:rPr lang="en-US" dirty="0" smtClean="0"/>
              <a:t> will be </a:t>
            </a:r>
            <a:r>
              <a:rPr lang="en-US" dirty="0" err="1" smtClean="0"/>
              <a:t>prepended</a:t>
            </a:r>
            <a:r>
              <a:rPr lang="en-US" dirty="0" smtClean="0"/>
              <a:t> with a space character before being appended to the start slave command. The traditional SSH Slaves connector requires that the user remember to start the suffix with a space or a semicolon in order to avoid breaking the slave launch command.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Where do we start?</a:t>
            </a:r>
            <a:endParaRPr lang="en-US" dirty="0"/>
          </a:p>
        </p:txBody>
      </p:sp>
      <p:sp>
        <p:nvSpPr>
          <p:cNvPr id="3" name="Text Placeholder 2"/>
          <p:cNvSpPr>
            <a:spLocks noGrp="1"/>
          </p:cNvSpPr>
          <p:nvPr>
            <p:ph type="body" idx="1"/>
          </p:nvPr>
        </p:nvSpPr>
        <p:spPr/>
        <p:txBody>
          <a:bodyPr/>
          <a:lstStyle/>
          <a:p>
            <a:r>
              <a:rPr lang="en-US" dirty="0" smtClean="0"/>
              <a:t>The traditional SSH Slaves connector will always copy the slave environment variables to the slave launch log. The NIO SSH Slaves connector provides this as an option that defaults off. The logging of the slave environment is only of use when debugging initial connection issues and has a performance impact on the startup time. Once the slave channel has been established the slave environment variables are accessible via the Node’s </a:t>
            </a:r>
            <a:r>
              <a:rPr lang="en-US" i="1" dirty="0" smtClean="0"/>
              <a:t>System Information</a:t>
            </a:r>
            <a:r>
              <a:rPr lang="en-US" dirty="0" smtClean="0"/>
              <a:t> screen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895141" y="2667000"/>
            <a:ext cx="6325200" cy="1358699"/>
          </a:xfrm>
          <a:prstGeom prst="rect">
            <a:avLst/>
          </a:prstGeom>
        </p:spPr>
        <p:txBody>
          <a:bodyPr lIns="91425" tIns="91425" rIns="91425" bIns="91425" anchor="b" anchorCtr="0">
            <a:noAutofit/>
          </a:bodyPr>
          <a:lstStyle/>
          <a:p>
            <a:pPr algn="ctr" rtl="0">
              <a:spcBef>
                <a:spcPts val="0"/>
              </a:spcBef>
              <a:buNone/>
            </a:pPr>
            <a:r>
              <a:rPr lang="en" dirty="0">
                <a:solidFill>
                  <a:srgbClr val="000000"/>
                </a:solidFill>
              </a:rPr>
              <a:t>Lab Exercise:</a:t>
            </a:r>
          </a:p>
          <a:p>
            <a:pPr algn="ctr"/>
            <a:r>
              <a:rPr lang="en-US" dirty="0" smtClean="0"/>
              <a:t>NIO SSH Slaves</a:t>
            </a:r>
            <a:endParaRPr lang="en" dirty="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599087" y="833966"/>
            <a:ext cx="8227500" cy="836099"/>
          </a:xfrm>
          <a:prstGeom prst="rect">
            <a:avLst/>
          </a:prstGeom>
        </p:spPr>
        <p:txBody>
          <a:bodyPr lIns="91425" tIns="91425" rIns="91425" bIns="91425" anchor="ctr" anchorCtr="0">
            <a:noAutofit/>
          </a:bodyPr>
          <a:lstStyle/>
          <a:p>
            <a:r>
              <a:rPr lang="en" dirty="0"/>
              <a:t>What is </a:t>
            </a:r>
            <a:r>
              <a:rPr lang="en-US" dirty="0" smtClean="0"/>
              <a:t>NIO SSH Slaves</a:t>
            </a:r>
            <a:endParaRPr lang="en" dirty="0"/>
          </a:p>
        </p:txBody>
      </p:sp>
      <p:sp>
        <p:nvSpPr>
          <p:cNvPr id="89" name="Shape 89"/>
          <p:cNvSpPr txBox="1">
            <a:spLocks noGrp="1"/>
          </p:cNvSpPr>
          <p:nvPr>
            <p:ph type="body" idx="1"/>
          </p:nvPr>
        </p:nvSpPr>
        <p:spPr>
          <a:xfrm>
            <a:off x="599831" y="1691866"/>
            <a:ext cx="8226599" cy="4526100"/>
          </a:xfrm>
          <a:prstGeom prst="rect">
            <a:avLst/>
          </a:prstGeom>
        </p:spPr>
        <p:txBody>
          <a:bodyPr lIns="91425" tIns="91425" rIns="91425" bIns="91425" anchor="t" anchorCtr="0">
            <a:noAutofit/>
          </a:bodyPr>
          <a:lstStyle/>
          <a:p>
            <a:pPr lvl="0"/>
            <a:r>
              <a:rPr lang="en-US" dirty="0" smtClean="0"/>
              <a:t>  The NIO SSH Slaves </a:t>
            </a:r>
            <a:r>
              <a:rPr lang="en-US" dirty="0" err="1" smtClean="0"/>
              <a:t>plugin</a:t>
            </a:r>
            <a:r>
              <a:rPr lang="en-US" dirty="0" smtClean="0"/>
              <a:t> is an alternative SSH slave connector that uses a Non-Blocking I/O architecture. This alternative connector shows different scalability properties from the standard SSH slave connector</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Benefits:</a:t>
            </a:r>
            <a:r>
              <a:rPr lang="en-US" dirty="0" smtClean="0"/>
              <a:t> NIO SSH Slaves</a:t>
            </a:r>
            <a:endParaRPr lang="en-US" dirty="0"/>
          </a:p>
        </p:txBody>
      </p:sp>
      <p:sp>
        <p:nvSpPr>
          <p:cNvPr id="3" name="Text Placeholder 2"/>
          <p:cNvSpPr>
            <a:spLocks noGrp="1"/>
          </p:cNvSpPr>
          <p:nvPr>
            <p:ph type="body" idx="1"/>
          </p:nvPr>
        </p:nvSpPr>
        <p:spPr/>
        <p:txBody>
          <a:bodyPr/>
          <a:lstStyle/>
          <a:p>
            <a:r>
              <a:rPr lang="en-US" dirty="0" smtClean="0"/>
              <a:t>There are three main differences in scalability characteristics:</a:t>
            </a:r>
          </a:p>
          <a:p>
            <a:pPr>
              <a:buFont typeface="Arial" pitchFamily="34" charset="0"/>
              <a:buChar char="•"/>
            </a:pPr>
            <a:r>
              <a:rPr lang="en-US" dirty="0" smtClean="0"/>
              <a:t>  The Non-blocking I/O connector limits the number of threads that are used to maintain the SSH channel. Thus when there are a large number of channels (i.e. many SSH slaves) the Non-blocking connector will use less threads and consequently the Jenkins UI will remain more responsive than with the standard SSH slave connector.</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Benefits:</a:t>
            </a:r>
            <a:r>
              <a:rPr lang="en-US" dirty="0" smtClean="0"/>
              <a:t> NIO SSH Slaves(Cont.)</a:t>
            </a:r>
            <a:endParaRPr lang="en-US" dirty="0"/>
          </a:p>
        </p:txBody>
      </p:sp>
      <p:sp>
        <p:nvSpPr>
          <p:cNvPr id="3" name="Text Placeholder 2"/>
          <p:cNvSpPr>
            <a:spLocks noGrp="1"/>
          </p:cNvSpPr>
          <p:nvPr>
            <p:ph type="body" idx="1"/>
          </p:nvPr>
        </p:nvSpPr>
        <p:spPr/>
        <p:txBody>
          <a:bodyPr/>
          <a:lstStyle/>
          <a:p>
            <a:pPr>
              <a:buFont typeface="Arial" pitchFamily="34" charset="0"/>
              <a:buChar char="•"/>
            </a:pPr>
            <a:r>
              <a:rPr lang="en-US" dirty="0" smtClean="0"/>
              <a:t> When the Non-blocking I/O connector requires more CPU resources than are available, it responds by applying back-pressure to the channels generating the load. This allows the system to remain responsive at a consequence of increasing build times. It is important to note that under this type of load the traditional SSH slave connector typically has lost the connection with a corresponding build failure.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Benefits:</a:t>
            </a:r>
            <a:r>
              <a:rPr lang="en-US" dirty="0" smtClean="0"/>
              <a:t> NIO SSH Slaves(Cont.)</a:t>
            </a:r>
            <a:endParaRPr lang="en-US" dirty="0"/>
          </a:p>
        </p:txBody>
      </p:sp>
      <p:sp>
        <p:nvSpPr>
          <p:cNvPr id="3" name="Text Placeholder 2"/>
          <p:cNvSpPr>
            <a:spLocks noGrp="1"/>
          </p:cNvSpPr>
          <p:nvPr>
            <p:ph type="body" idx="1"/>
          </p:nvPr>
        </p:nvSpPr>
        <p:spPr/>
        <p:txBody>
          <a:bodyPr/>
          <a:lstStyle/>
          <a:p>
            <a:pPr>
              <a:buFont typeface="Arial" pitchFamily="34" charset="0"/>
              <a:buChar char="•"/>
            </a:pPr>
            <a:r>
              <a:rPr lang="en-US" dirty="0" smtClean="0"/>
              <a:t> The Non-blocking I/O connector is optimized for reduced connection time. For example, it avoids copying the slave JAR file unless necessary; and by default it suppresses the logging of the slave environment.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599087" y="833966"/>
            <a:ext cx="8227500" cy="836099"/>
          </a:xfrm>
          <a:prstGeom prst="rect">
            <a:avLst/>
          </a:prstGeom>
        </p:spPr>
        <p:txBody>
          <a:bodyPr lIns="91425" tIns="91425" rIns="91425" bIns="91425" anchor="ctr" anchorCtr="0">
            <a:noAutofit/>
          </a:bodyPr>
          <a:lstStyle/>
          <a:p>
            <a:r>
              <a:rPr lang="en" dirty="0" smtClean="0"/>
              <a:t>What is </a:t>
            </a:r>
            <a:r>
              <a:rPr lang="en-US" dirty="0" smtClean="0"/>
              <a:t>NIO SSH Slaves(Cont.)</a:t>
            </a:r>
            <a:endParaRPr lang="en" dirty="0"/>
          </a:p>
        </p:txBody>
      </p:sp>
      <p:sp>
        <p:nvSpPr>
          <p:cNvPr id="101" name="Shape 101"/>
          <p:cNvSpPr txBox="1">
            <a:spLocks noGrp="1"/>
          </p:cNvSpPr>
          <p:nvPr>
            <p:ph type="body" idx="1"/>
          </p:nvPr>
        </p:nvSpPr>
        <p:spPr>
          <a:xfrm>
            <a:off x="599831" y="1691866"/>
            <a:ext cx="8226599" cy="4937534"/>
          </a:xfrm>
          <a:prstGeom prst="rect">
            <a:avLst/>
          </a:prstGeom>
        </p:spPr>
        <p:txBody>
          <a:bodyPr lIns="91425" tIns="91425" rIns="91425" bIns="91425" anchor="t" anchorCtr="0">
            <a:noAutofit/>
          </a:bodyPr>
          <a:lstStyle/>
          <a:p>
            <a:pPr lvl="0"/>
            <a:r>
              <a:rPr lang="en-US" dirty="0" smtClean="0"/>
              <a:t>  Another important technical note is that the SSH client library used in the Non-Blocking I/O connector currently only supports RSA and DSA key types and the maximum key size is determined by the JCE policy of the Jenkins Master’s JVM. Without installation of the unrestricted policy, the RSA key size will be limited to 2048 bits. Finally the Non-Blocking I/O connector currently does not support connecting to CYGWIN or other Microsoft Windows based SSH servers</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Where do we start?</a:t>
            </a:r>
            <a:endParaRPr lang="en-US" dirty="0"/>
          </a:p>
        </p:txBody>
      </p:sp>
      <p:sp>
        <p:nvSpPr>
          <p:cNvPr id="3" name="Text Placeholder 2"/>
          <p:cNvSpPr>
            <a:spLocks noGrp="1"/>
          </p:cNvSpPr>
          <p:nvPr>
            <p:ph type="body" idx="1"/>
          </p:nvPr>
        </p:nvSpPr>
        <p:spPr/>
        <p:txBody>
          <a:bodyPr/>
          <a:lstStyle/>
          <a:p>
            <a:r>
              <a:rPr lang="en-US" dirty="0" smtClean="0"/>
              <a:t>The </a:t>
            </a:r>
            <a:r>
              <a:rPr lang="en-US" dirty="0" err="1" smtClean="0"/>
              <a:t>plugin</a:t>
            </a:r>
            <a:r>
              <a:rPr lang="en-US" dirty="0" smtClean="0"/>
              <a:t> adds an additional launch method: </a:t>
            </a:r>
            <a:r>
              <a:rPr lang="en-US" i="1" dirty="0" smtClean="0"/>
              <a:t>Launch slave agents on Unix machines via SSH (Non-blocking I/O)</a:t>
            </a:r>
            <a:r>
              <a:rPr lang="en-US" dirty="0" smtClean="0"/>
              <a:t> The configuration options are almost identical to those in the traditional SSH Slaves connector.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Where do we start?</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descr="C:\Users\e2esystem\Downloads\configure.png"/>
          <p:cNvPicPr>
            <a:picLocks noChangeAspect="1" noChangeArrowheads="1"/>
          </p:cNvPicPr>
          <p:nvPr/>
        </p:nvPicPr>
        <p:blipFill>
          <a:blip r:embed="rId2"/>
          <a:srcRect/>
          <a:stretch>
            <a:fillRect/>
          </a:stretch>
        </p:blipFill>
        <p:spPr bwMode="auto">
          <a:xfrm>
            <a:off x="304801" y="1600200"/>
            <a:ext cx="7239000" cy="471193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Where do we start?</a:t>
            </a:r>
            <a:endParaRPr lang="en-US" dirty="0"/>
          </a:p>
        </p:txBody>
      </p:sp>
      <p:sp>
        <p:nvSpPr>
          <p:cNvPr id="3" name="Text Placeholder 2"/>
          <p:cNvSpPr>
            <a:spLocks noGrp="1"/>
          </p:cNvSpPr>
          <p:nvPr>
            <p:ph type="body" idx="1"/>
          </p:nvPr>
        </p:nvSpPr>
        <p:spPr/>
        <p:txBody>
          <a:bodyPr/>
          <a:lstStyle/>
          <a:p>
            <a:r>
              <a:rPr lang="en-US" dirty="0" smtClean="0"/>
              <a:t>The differences between the two </a:t>
            </a:r>
            <a:r>
              <a:rPr lang="en-US" dirty="0" err="1" smtClean="0"/>
              <a:t>plugins</a:t>
            </a:r>
            <a:r>
              <a:rPr lang="en-US" dirty="0" smtClean="0"/>
              <a:t> configuration parameters are as follows:</a:t>
            </a:r>
          </a:p>
          <a:p>
            <a:pPr>
              <a:buFont typeface="Arial" pitchFamily="34" charset="0"/>
              <a:buChar char="•"/>
            </a:pPr>
            <a:r>
              <a:rPr lang="en-US" dirty="0" smtClean="0"/>
              <a:t>  If specified, the </a:t>
            </a:r>
            <a:r>
              <a:rPr lang="en-US" i="1" dirty="0" smtClean="0"/>
              <a:t>Prefix Start Slave Command</a:t>
            </a:r>
            <a:r>
              <a:rPr lang="en-US" dirty="0" smtClean="0"/>
              <a:t> will be appended with a space character before being </a:t>
            </a:r>
            <a:r>
              <a:rPr lang="en-US" dirty="0" err="1" smtClean="0"/>
              <a:t>prepended</a:t>
            </a:r>
            <a:r>
              <a:rPr lang="en-US" dirty="0" smtClean="0"/>
              <a:t> to the start slave command. The traditional SSH Slaves connector requires that the user remember to end the prefix with a space or a semicolon in order to avoid breaking the slave launch command.</a:t>
            </a:r>
          </a:p>
          <a:p>
            <a:endParaRPr lang="en-US" dirty="0" smtClean="0"/>
          </a:p>
          <a:p>
            <a:endParaRPr lang="en-US" dirty="0"/>
          </a:p>
        </p:txBody>
      </p:sp>
    </p:spTree>
  </p:cSld>
  <p:clrMapOvr>
    <a:masterClrMapping/>
  </p:clrMapOvr>
</p:sld>
</file>

<file path=ppt/theme/theme1.xml><?xml version="1.0" encoding="utf-8"?>
<a:theme xmlns:a="http://schemas.openxmlformats.org/drawingml/2006/main" name="CloudBees_4x3_Final-rev">
  <a:themeElements>
    <a:clrScheme name="Custom 5">
      <a:dk1>
        <a:srgbClr val="54585B"/>
      </a:dk1>
      <a:lt1>
        <a:srgbClr val="FFFFFF"/>
      </a:lt1>
      <a:dk2>
        <a:srgbClr val="006098"/>
      </a:dk2>
      <a:lt2>
        <a:srgbClr val="EEECE1"/>
      </a:lt2>
      <a:accent1>
        <a:srgbClr val="00ADBC"/>
      </a:accent1>
      <a:accent2>
        <a:srgbClr val="F9C62A"/>
      </a:accent2>
      <a:accent3>
        <a:srgbClr val="CB3725"/>
      </a:accent3>
      <a:accent4>
        <a:srgbClr val="008996"/>
      </a:accent4>
      <a:accent5>
        <a:srgbClr val="2C9A42"/>
      </a:accent5>
      <a:accent6>
        <a:srgbClr val="54575A"/>
      </a:accent6>
      <a:hlink>
        <a:srgbClr val="006098"/>
      </a:hlink>
      <a:folHlink>
        <a:srgbClr val="00AD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448</Words>
  <PresentationFormat>On-screen Show (4:3)</PresentationFormat>
  <Paragraphs>24</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CloudBees_4x3_Final-rev</vt:lpstr>
      <vt:lpstr>NIO SSH Slaves</vt:lpstr>
      <vt:lpstr>What is NIO SSH Slaves</vt:lpstr>
      <vt:lpstr>Benefits: NIO SSH Slaves</vt:lpstr>
      <vt:lpstr>Benefits: NIO SSH Slaves(Cont.)</vt:lpstr>
      <vt:lpstr>Benefits: NIO SSH Slaves(Cont.)</vt:lpstr>
      <vt:lpstr>What is NIO SSH Slaves(Cont.)</vt:lpstr>
      <vt:lpstr>Where do we start?</vt:lpstr>
      <vt:lpstr>Where do we start?</vt:lpstr>
      <vt:lpstr>Where do we start?</vt:lpstr>
      <vt:lpstr>Where do we start?</vt:lpstr>
      <vt:lpstr>Where do we start?</vt:lpstr>
      <vt:lpstr>Lab Exercise: NIO SSH Slaves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Title</dc:title>
  <dc:creator>e2esystem</dc:creator>
  <cp:lastModifiedBy>e2esystem</cp:lastModifiedBy>
  <cp:revision>8</cp:revision>
  <dcterms:modified xsi:type="dcterms:W3CDTF">2015-11-21T03:46:01Z</dcterms:modified>
</cp:coreProperties>
</file>