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Nodes Plus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Nodes Plus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58333"/>
              <a:buFont typeface="Arial"/>
              <a:buChar char="●"/>
            </a:pPr>
            <a:r>
              <a:rPr lang="en" sz="2400"/>
              <a:t>Nodes Plus, available through Cloudbees Jenkins Enterprise package, is a plugin designed to allow nodes to have owners.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58333"/>
              <a:buFont typeface="Arial"/>
              <a:buChar char="●"/>
            </a:pPr>
            <a:r>
              <a:rPr lang="en" sz="2400"/>
              <a:t>These owners can be notified when a nodes availability changes via email.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Quickly alert node owners of node availability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99981" y="212631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58333"/>
              <a:buFont typeface="Arial"/>
              <a:buChar char="●"/>
            </a:pPr>
            <a:r>
              <a:rPr lang="en" sz="2400"/>
              <a:t>Node owners can be alerted via email on a number of triggers.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58333"/>
              <a:buFont typeface="Arial"/>
              <a:buChar char="●"/>
            </a:pPr>
            <a:r>
              <a:rPr lang="en" sz="2400"/>
              <a:t>Connected, disconnected, node failure and when the node temporarily goes offline.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58333"/>
              <a:buFont typeface="Arial"/>
              <a:buChar char="●"/>
            </a:pPr>
            <a:r>
              <a:rPr lang="en" sz="2400"/>
              <a:t>Allows for quick turnaround of build nodes if a failure or disconnect occurs.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58333"/>
              <a:buFont typeface="Arial"/>
              <a:buChar char="●"/>
            </a:pPr>
            <a:r>
              <a:rPr lang="en" sz="2400"/>
              <a:t>Use the Nodes Plus configuration page to add owners and set criteria for notifications - Which build nodes require constant monitoring?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58333"/>
              <a:buFont typeface="Arial"/>
              <a:buChar char="●"/>
            </a:pPr>
            <a:r>
              <a:rPr lang="en" sz="2400"/>
              <a:t>Set the criteria to cater to that nodes needs - Is an email required when a node fails?  Maybe notification is only required on a disconnect?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&lt;labName&gt;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