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Setting up CloudBees Jenkins Operations Center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 I set up CJOC?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99531" y="1558441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CJOC requires the following: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A VM or server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At least 1 GB for the JVM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One of the following OSs:</a:t>
            </a:r>
          </a:p>
          <a:p>
            <a:pPr indent="-298450" lvl="2" marL="13716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Debian</a:t>
            </a:r>
          </a:p>
          <a:p>
            <a:pPr indent="-298450" lvl="2" marL="13716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</a:p>
          <a:p>
            <a:pPr indent="-298450" lvl="2" marL="13716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Ubuntu</a:t>
            </a:r>
          </a:p>
          <a:p>
            <a:pPr indent="-298450" lvl="2" marL="13716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CentOS</a:t>
            </a:r>
          </a:p>
          <a:p>
            <a:pPr indent="-298450" lvl="2" marL="13716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Fedora</a:t>
            </a:r>
          </a:p>
          <a:p>
            <a:pPr indent="-298450" lvl="2" marL="13716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OpenSuse</a:t>
            </a:r>
          </a:p>
          <a:p>
            <a:pPr indent="-298450" lvl="2" marL="13716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The CJOC WAR or Linux package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Optionally: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A second VM or server for an HA node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A load balancer</a:t>
            </a:r>
          </a:p>
          <a:p>
            <a:pPr indent="-368300" lvl="1" marL="91440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NAS accessible from both CJOC nodes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I set up CJOC?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99531" y="1558441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General clustered CJOC architecture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000" y="2256675"/>
            <a:ext cx="4879650" cy="369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Setting up CloudBees Jenkins Operations Center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