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can be connected to CJOC using the same connection methods as typical Jenkins slaves: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SSH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Java Web Start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Via a command on the master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As a Windows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can be configured to have availability policies as well: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Online as much as possible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Offline when idle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Online according to a schedule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Online when in demand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	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Unlike typical slaves, shared slaves are treated by CJOC like jobs – </a:t>
            </a:r>
            <a:r>
              <a:rPr b="1" lang="en"/>
              <a:t>dashboard level objects</a:t>
            </a:r>
            <a:r>
              <a:rPr lang="en"/>
              <a:t> that can be configured, deleted, have role restrictions, and be placed into folders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Can be restricted to certain masters using folders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</a:t>
            </a:r>
            <a:r>
              <a:rPr b="1" lang="en"/>
              <a:t>can be shared between masters</a:t>
            </a:r>
            <a:r>
              <a:rPr lang="en"/>
              <a:t>, based on the masters’ slave policy and if any labels are configured.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</a:t>
            </a:r>
            <a:r>
              <a:rPr b="1" lang="en"/>
              <a:t>by default lease for one and only one job</a:t>
            </a:r>
            <a:r>
              <a:rPr lang="en"/>
              <a:t> build before returning to the pool.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This is called a “one-shot” build mode.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 slave/client master connection is interrupted, the client master will not be able to return the slave until the connection is re-established.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In this case, slave can be re-used by client master.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Typical architecture with shared slaves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075" y="2434950"/>
            <a:ext cx="5800650" cy="409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Benefit: scalability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are leased on demand to client masters, eliminating need to tie slaves to individual masters in a Jenkins installation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 can be brought offline for maintenance with the click of a button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cloud for shared slaves may be configured, e.g. vSphere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Allows slaves to be templatized instead of individually configured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Benefit: efficiency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Leasing slaves and only bringing them online when needed allows organizations to free up slave VMs/machines for other uses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slave resource will be wasted – if one master is not using a given slave, it is free for another to use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Teams can share scarce specialty resources between masters – e.g. Windows/OSX slave machines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slaves you want to shared with CJOC will need to be accessible over TCP/IP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Port can be configured, random otherwise.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Port advertised in a special HTTP header.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Good practice to assume connecting slave does not have required tools installed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Include in build a step to install tools from an SCM like Subversion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Can cache tools on the master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Custom Tools Plugin – generic tool installer for jobs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Creating Shared Slaves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Fast Arc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Benefits:&lt;benefit&gt;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Lab Exercise: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&lt;labName&gt;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588650" y="2121264"/>
            <a:ext cx="7848599" cy="21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Module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Slides per What is…, Benefits…, and Where do we start… sections will vary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Shared Slaves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Jenkins </a:t>
            </a:r>
            <a:r>
              <a:rPr b="1" lang="en"/>
              <a:t>build node configured to be “leased” to masters</a:t>
            </a:r>
            <a:r>
              <a:rPr lang="en"/>
              <a:t> using CloudBees Jenkins Operations Center.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Slaves can be </a:t>
            </a:r>
            <a:r>
              <a:rPr b="1" lang="en"/>
              <a:t>managed</a:t>
            </a:r>
            <a:r>
              <a:rPr lang="en"/>
              <a:t> or </a:t>
            </a:r>
            <a:r>
              <a:rPr b="1" lang="en"/>
              <a:t>unmanaged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Shared Slaves?	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slaves, just like typical Jenkins slaves, run build jobs using </a:t>
            </a:r>
            <a:r>
              <a:rPr b="1" lang="en"/>
              <a:t>executors</a:t>
            </a:r>
            <a:r>
              <a:rPr lang="en"/>
              <a:t>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When a slave is connected to a master, all configured executors on the slave are available to that master.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Client masters can be configured to limit how many concurrent executors can be connected to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