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5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6"/>
          <p:cNvGrpSpPr/>
          <p:nvPr/>
        </p:nvGrpSpPr>
        <p:grpSpPr>
          <a:xfrm>
            <a:off x="-1" y="-8467"/>
            <a:ext cx="12192006" cy="6866467"/>
            <a:chOff x="-1" y="-8467"/>
            <a:chExt cx="12192006" cy="6866467"/>
          </a:xfrm>
        </p:grpSpPr>
        <p:cxnSp>
          <p:nvCxnSpPr>
            <p:cNvPr id="3145732" name="Straight Connector 31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33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28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9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0" name="Isosceles Triangle 26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1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2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3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4" name="Isosceles Triangle 30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5" name="Isosceles Triangle 18"/>
            <p:cNvSpPr/>
            <p:nvPr/>
          </p:nvSpPr>
          <p:spPr>
            <a:xfrm rot="10799991">
              <a:off x="-1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36" name="Title 1"/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637" name="Subtitle 2"/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algn="r" indent="0" marL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048638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EF27871F-5163-4795-9664-4D87B14571F1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639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40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FC0B7DB9-C488-4480-A844-E1016314E66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52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53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56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57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58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59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60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61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62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63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6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indent="0" marL="0">
              <a:buNone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5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4A06BF1A-86AA-4447-A564-4AC21C379B3B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66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67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E6692BD0-B317-4EA2-A0FC-3F339FDE1D87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38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39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67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68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69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70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71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72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73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74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75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indent="0" marL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indent="0" marL="0">
              <a:buNone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39C406B1-E899-4FDF-901C-86162BCE00D0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678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79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31DE97B9-8A78-4F60-9DB8-604D40D1B319}" type="slidenum">
              <a:t>‹#›</a:t>
            </a:fld>
            <a:endParaRPr lang="en-US"/>
          </a:p>
        </p:txBody>
      </p:sp>
      <p:sp>
        <p:nvSpPr>
          <p:cNvPr id="1048680" name="TextBox 19"/>
          <p:cNvSpPr txBox="1"/>
          <p:nvPr/>
        </p:nvSpPr>
        <p:spPr>
          <a:xfrm>
            <a:off x="541873" y="790379"/>
            <a:ext cx="609603" cy="584777"/>
          </a:xfrm>
          <a:prstGeom prst="rect"/>
          <a:noFill/>
          <a:ln cap="flat"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8000" i="0" kern="1200" lang="en-US" spc="0" strike="noStrike" u="none">
                <a:solidFill>
                  <a:srgbClr val="C0E474"/>
                </a:solidFill>
                <a:latin typeface="Arial"/>
              </a:rPr>
              <a:t>“</a:t>
            </a:r>
          </a:p>
        </p:txBody>
      </p:sp>
      <p:sp>
        <p:nvSpPr>
          <p:cNvPr id="1048681" name="TextBox 21"/>
          <p:cNvSpPr txBox="1"/>
          <p:nvPr/>
        </p:nvSpPr>
        <p:spPr>
          <a:xfrm>
            <a:off x="8893015" y="2886559"/>
            <a:ext cx="609603" cy="584777"/>
          </a:xfrm>
          <a:prstGeom prst="rect"/>
          <a:noFill/>
          <a:ln cap="flat"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8000" i="0" kern="1200" lang="en-US" spc="0" strike="noStrike" u="none">
                <a:solidFill>
                  <a:srgbClr val="C0E474"/>
                </a:solidFill>
                <a:latin typeface="Arial"/>
              </a:rPr>
              <a:t>”</a:t>
            </a:r>
            <a:endParaRPr baseline="0" b="0" cap="none" sz="1800" i="0" kern="1200" lang="en-US" spc="0" strike="noStrike" u="none">
              <a:solidFill>
                <a:srgbClr val="C0E47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50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51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44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5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6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7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8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9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50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51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5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indent="0" marL="0">
              <a:buNone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AB66F950-BC6F-4C26-A0D9-A3632E56E088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5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5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717BDCF2-0B65-464F-9FB3-E3EDF370629B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36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37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52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3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4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5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6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7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8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9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60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indent="0" marL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indent="0" marL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A2C13AFE-24E2-4698-963B-60F01BCE66AC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663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64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9C402268-3444-42F5-AD06-DEF4A32E9842}" type="slidenum">
              <a:t>‹#›</a:t>
            </a:fld>
            <a:endParaRPr lang="en-US"/>
          </a:p>
        </p:txBody>
      </p:sp>
      <p:sp>
        <p:nvSpPr>
          <p:cNvPr id="1048665" name="TextBox 23"/>
          <p:cNvSpPr txBox="1"/>
          <p:nvPr/>
        </p:nvSpPr>
        <p:spPr>
          <a:xfrm>
            <a:off x="541873" y="790379"/>
            <a:ext cx="609603" cy="584777"/>
          </a:xfrm>
          <a:prstGeom prst="rect"/>
          <a:noFill/>
          <a:ln cap="flat"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8000" i="0" kern="1200" lang="en-US" spc="0" strike="noStrike" u="none">
                <a:solidFill>
                  <a:srgbClr val="C0E474"/>
                </a:solidFill>
                <a:latin typeface="Arial"/>
              </a:rPr>
              <a:t>“</a:t>
            </a:r>
          </a:p>
        </p:txBody>
      </p:sp>
      <p:sp>
        <p:nvSpPr>
          <p:cNvPr id="1048666" name="TextBox 24"/>
          <p:cNvSpPr txBox="1"/>
          <p:nvPr/>
        </p:nvSpPr>
        <p:spPr>
          <a:xfrm>
            <a:off x="8893015" y="2886559"/>
            <a:ext cx="609603" cy="584777"/>
          </a:xfrm>
          <a:prstGeom prst="rect"/>
          <a:noFill/>
          <a:ln cap="flat"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8000" i="0" kern="1200" lang="en-US" spc="0" strike="noStrike" u="none">
                <a:solidFill>
                  <a:srgbClr val="C0E474"/>
                </a:solidFill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56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57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81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2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3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4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5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6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7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8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89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indent="0" marL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0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indent="0" marL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1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CBE61F53-4393-4428-BF69-A9D913B20E5D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92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93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79C5CE05-FAAC-48D4-A70D-1C76D4CEC52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42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43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95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96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97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98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99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00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01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02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0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77332" y="2160590"/>
            <a:ext cx="8596667" cy="388076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4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D30E8301-B505-4844-B6E2-0AFA8A63A56F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05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0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4D5C428E-3144-4AFD-AFF2-DE00DB63E39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60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61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807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08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09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10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11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12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13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14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815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16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E2D3CA64-A1C7-4BFF-9178-F5D90C15A15E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817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818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0A8F99CA-5DC3-4682-B766-47E33C1FB8F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30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589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0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1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2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3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4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5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6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597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8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E56ACF78-5DE5-4F75-9C66-338CA33C7AC4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599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00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0809E0B7-47FB-4C18-AE6A-3FB000081D10}" type="slidenum">
              <a:t>‹#›</a:t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44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45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07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08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09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10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11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12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13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14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15" name="Text Placeholder 2"/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indent="0" marL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E11D9C7D-20ED-4910-ADE9-9EA9945078B9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17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18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62875AE4-3C50-48BF-8522-1E113420919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54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55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68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69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70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71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72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73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74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75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76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7" name="Content Placeholder 3"/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8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BCAE9386-518D-4530-A9A6-1E5F4E9CD4AF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79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80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9D8B2CAD-43D3-4332-944E-199EE0C6889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46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47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19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20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21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22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23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24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25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26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27" name="Text Placeholder 2"/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indent="0" marL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Content Placeholder 3"/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9" name="Text Placeholder 4"/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indent="0" marL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Content Placeholder 5"/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1" name="Date Placeholder 6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85E4E412-0CE7-4195-AE6C-75C0971C55E7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32" name="Footer Placeholder 7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33" name="Slide Number Placeholder 8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2D4B0B33-E09A-4794-9F2A-3786E52628F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34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35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41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2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3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4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5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6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7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8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49" name="Date Placeholder 2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2003C37D-53A3-4013-AA7E-B20D90F427C7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650" name="Footer Placeholder 3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51" name="Slide Number Placeholder 4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F13B41C9-B4A0-482D-99FE-74444C7CFF8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48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49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34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35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36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37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38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39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0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1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42" name="Footer Placeholder 2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43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CF523AB4-1135-4FBC-8F68-FCE578322DA0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58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59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94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95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96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97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98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99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00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01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802" name="Content Placeholder 2"/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03" name="Text Placeholder 3"/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indent="0" marL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4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D2CBF32C-3DE1-40FC-A53E-F7AB8F71819F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805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806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C12432D3-9E82-46DC-BD1F-A8F4EB93AE7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40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41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82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3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4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5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6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7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8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9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90" name="Picture Placeholder 2"/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algn="ctr" indent="0" marL="0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48691" name="Text Placeholder 3"/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indent="0" marL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F9021AA8-4615-456A-8591-0C1CAB790D76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693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94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EF120E00-A6A8-46D5-82F9-5008C8CBA43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576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77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78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79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80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81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82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83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584" name="Title Placeholder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585" name="Text Placeholder 2"/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6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/>
          <a:noFill/>
          <a:ln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lstStyle>
            <a:lvl1pPr algn="r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900" i="0" kern="1200" lang="en-US" spc="0" strike="noStrike" u="none">
                <a:solidFill>
                  <a:srgbClr val="898989"/>
                </a:solidFill>
                <a:latin typeface="Trebuchet MS"/>
              </a:defRPr>
            </a:lvl1pPr>
          </a:lstStyle>
          <a:p>
            <a:pPr lvl="0"/>
            <a:fld id="{46248538-BB9E-43D4-BBA7-7CE5A642E678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587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/>
          <a:noFill/>
          <a:ln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lstStyle>
            <a:lvl1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900" i="0" kern="1200" lang="en-US" spc="0" strike="noStrike" u="none">
                <a:solidFill>
                  <a:srgbClr val="898989"/>
                </a:solidFill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048588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/>
          <a:noFill/>
          <a:ln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lstStyle>
            <a:lvl1pPr algn="r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900" i="0" kern="1200" lang="en-US" spc="0" strike="noStrike" u="none">
                <a:solidFill>
                  <a:srgbClr val="90C226"/>
                </a:solidFill>
                <a:latin typeface="Trebuchet MS"/>
              </a:defRPr>
            </a:lvl1pPr>
          </a:lstStyle>
          <a:p>
            <a:pPr lvl="0"/>
            <a:fld id="{02F1646D-24C9-414C-A5B7-FDA1CA78D2AF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fontAlgn="auto" hangingPunct="1" indent="0" lvl="0" marL="0" marR="0" rtl="0">
        <a:lnSpc>
          <a:spcPct val="100000"/>
        </a:lnSpc>
        <a:spcBef>
          <a:spcPts val="0"/>
        </a:spcBef>
        <a:spcAft>
          <a:spcPts val="0"/>
        </a:spcAft>
        <a:buNone/>
        <a:defRPr baseline="0" b="0" cap="none" sz="3600" i="0" kern="1200" lang="en-US" spc="0" strike="noStrike" u="none">
          <a:solidFill>
            <a:srgbClr val="90C226"/>
          </a:solidFill>
          <a:latin typeface="Trebuchet MS"/>
        </a:defRPr>
      </a:lvl1pPr>
    </p:titleStyle>
    <p:bodyStyle>
      <a:lvl1pPr algn="l" defTabSz="457200" fontAlgn="auto" hangingPunct="1" indent="-342900" lvl="0" marL="342900" marR="0" rtl="0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baseline="0" b="0" cap="none" sz="1800" i="0" kern="1200" lang="en-US" spc="0" strike="noStrike" u="none">
          <a:solidFill>
            <a:srgbClr val="404040"/>
          </a:solidFill>
          <a:latin typeface="Trebuchet MS"/>
        </a:defRPr>
      </a:lvl1pPr>
      <a:lvl2pPr algn="l" defTabSz="457200" fontAlgn="auto" hangingPunct="1" indent="-285750" lvl="1" marL="742950" marR="0" rtl="0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baseline="0" b="0" cap="none" sz="1600" i="0" kern="1200" lang="en-US" spc="0" strike="noStrike" u="none">
          <a:solidFill>
            <a:srgbClr val="404040"/>
          </a:solidFill>
          <a:latin typeface="Trebuchet MS"/>
        </a:defRPr>
      </a:lvl2pPr>
      <a:lvl3pPr algn="l" defTabSz="457200" fontAlgn="auto" hangingPunct="1" indent="-228600" lvl="2" marL="1143000" marR="0" rtl="0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baseline="0" b="0" cap="none" sz="1400" i="0" kern="1200" lang="en-US" spc="0" strike="noStrike" u="none">
          <a:solidFill>
            <a:srgbClr val="404040"/>
          </a:solidFill>
          <a:latin typeface="Trebuchet MS"/>
        </a:defRPr>
      </a:lvl3pPr>
      <a:lvl4pPr algn="l" defTabSz="457200" fontAlgn="auto" hangingPunct="1" indent="-228600" lvl="3" marL="1600200" marR="0" rtl="0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baseline="0" b="0" cap="none" sz="1200" i="0" kern="1200" lang="en-US" spc="0" strike="noStrike" u="none">
          <a:solidFill>
            <a:srgbClr val="404040"/>
          </a:solidFill>
          <a:latin typeface="Trebuchet MS"/>
        </a:defRPr>
      </a:lvl4pPr>
      <a:lvl5pPr algn="l" defTabSz="457200" fontAlgn="auto" hangingPunct="1" indent="-228600" lvl="4" marL="2057400" marR="0" rtl="0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baseline="0" b="0" cap="none" sz="1200" i="0" kern="1200" lang="en-US" spc="0" strike="noStrike" u="none">
          <a:solidFill>
            <a:srgbClr val="404040"/>
          </a:solidFill>
          <a:latin typeface="Trebuchet M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DIGITAL PORTFOLIO </a:t>
            </a:r>
          </a:p>
        </p:txBody>
      </p:sp>
      <p:sp>
        <p:nvSpPr>
          <p:cNvPr id="1048602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p>
            <a:pPr lvl="0"/>
            <a:r>
              <a:rPr dirty="0" lang="en-US"/>
              <a:t>STUDENT NAME:</a:t>
            </a:r>
            <a:r>
              <a:rPr altLang="en-GB" dirty="0" lang="en-US"/>
              <a:t> Kaleeswari </a:t>
            </a:r>
            <a:r>
              <a:rPr altLang="en-GB" dirty="0" lang="en-US"/>
              <a:t>S</a:t>
            </a:r>
            <a:endParaRPr dirty="0" lang="en-US"/>
          </a:p>
          <a:p>
            <a:pPr lvl="0"/>
            <a:r>
              <a:rPr dirty="0" lang="en-US"/>
              <a:t>REGISTER NUMBER &amp;NM ID:2422</a:t>
            </a:r>
            <a:r>
              <a:rPr dirty="0" lang="en-IN"/>
              <a:t>j091</a:t>
            </a:r>
            <a:r>
              <a:rPr altLang="en-GB" dirty="0" lang="en-US"/>
              <a:t>0</a:t>
            </a:r>
            <a:r>
              <a:rPr altLang="en-GB" dirty="0" lang="en-US"/>
              <a:t>7</a:t>
            </a:r>
            <a:r>
              <a:rPr dirty="0" lang="en-IN"/>
              <a:t>&amp; </a:t>
            </a:r>
            <a:r>
              <a:rPr dirty="0" lang="en-US"/>
              <a:t>asbru4q2422</a:t>
            </a:r>
            <a:r>
              <a:rPr dirty="0" lang="en-IN"/>
              <a:t>j09</a:t>
            </a:r>
            <a:r>
              <a:rPr altLang="en-GB" dirty="0" lang="en-US"/>
              <a:t>0</a:t>
            </a:r>
            <a:r>
              <a:rPr altLang="en-GB" dirty="0" lang="en-US"/>
              <a:t>7</a:t>
            </a:r>
            <a:endParaRPr dirty="0" lang="en-US"/>
          </a:p>
          <a:p>
            <a:pPr lvl="0"/>
            <a:r>
              <a:rPr dirty="0" lang="en-US"/>
              <a:t>DEPARTMENT:</a:t>
            </a:r>
            <a:r>
              <a:rPr dirty="0" lang="en-IN"/>
              <a:t> BACHELOR OF COMPUTER APPLICATION </a:t>
            </a:r>
            <a:endParaRPr dirty="0" lang="en-US"/>
          </a:p>
          <a:p>
            <a:pPr lvl="0"/>
            <a:r>
              <a:rPr dirty="0" lang="en-US"/>
              <a:t>COLLEGE: K.S.G.COLLEGE OF ARTS AND SCIENCE </a:t>
            </a:r>
          </a:p>
          <a:p>
            <a:pPr lvl="0"/>
            <a:r>
              <a:rPr dirty="0" lang="en-US"/>
              <a:t>UNIVERSITY: BARTHIYAR UNIVERSITY </a:t>
            </a:r>
          </a:p>
          <a:p>
            <a:pPr lvl="0"/>
            <a:endParaRPr dirty="0" lang="en-US"/>
          </a:p>
        </p:txBody>
      </p:sp>
      <p:sp>
        <p:nvSpPr>
          <p:cNvPr id="1048603" name="TextBox 4"/>
          <p:cNvSpPr txBox="1"/>
          <p:nvPr/>
        </p:nvSpPr>
        <p:spPr>
          <a:xfrm>
            <a:off x="5552410" y="3186949"/>
            <a:ext cx="1828800" cy="320041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FEATURES AND FUNCTIONALITY</a:t>
            </a:r>
          </a:p>
        </p:txBody>
      </p:sp>
      <p:sp>
        <p:nvSpPr>
          <p:cNvPr id="1048622" name="Content Placeholder 4"/>
          <p:cNvSpPr txBox="1">
            <a:spLocks noGrp="1"/>
          </p:cNvSpPr>
          <p:nvPr>
            <p:ph idx="1"/>
          </p:nvPr>
        </p:nvSpPr>
        <p:spPr>
          <a:xfrm>
            <a:off x="677332" y="1723671"/>
            <a:ext cx="8596667" cy="4254163"/>
          </a:xfrm>
        </p:spPr>
        <p:txBody>
          <a:bodyPr/>
          <a:p>
            <a:pPr indent="0" lvl="0" marL="0">
              <a:buNone/>
            </a:pPr>
            <a:r>
              <a:rPr lang="en-US"/>
              <a:t>Features: 1. Project showcase: A gallery or section to display your projects, with images, descriptions, and links to live demos or GitHub repositories. 2. About me: A brief bio or introduction to tell visitors about your background, skills, and interests. 3. Skills and expertise: A section highlighting your technical skills, certifications, or areas of expertise. 4. Contact information: A way for visitors to get in touch with you, such as a contact form, email address, or social media links. 5. *Blog or articles*: A section for sharing your thoughts on industry trends, tutorials, or experiences. *Functionality: 1. *Responsive design*: Ensure your portfolio is accessible and looks great on various devices and screen sizes. 2. *Easy navigation*: Organize your content in a logical and intuitive way, making it easy for visitors to find what they’re looking for. 3. *Interactive elements*: Consider adding interactive features like animations, scrolling effects, or hover effects to enhance user experience. 4. *SEO optimization*: Optimize your portfolio for search engines to improve visibility and attract potential employers or clients. 5. *Regular updates*: Regularly update your portfolio with new projects, skills, or experiences to demonstrate your growth and progress.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RESULTS AND SCREENSHOTS </a:t>
            </a:r>
          </a:p>
        </p:txBody>
      </p:sp>
      <p:sp>
        <p:nvSpPr>
          <p:cNvPr id="1048624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p>
            <a:pPr indent="0" lvl="0" marL="0">
              <a:buNone/>
            </a:pPr>
            <a:endParaRPr lang="en-US"/>
          </a:p>
          <a:p>
            <a:pPr lvl="0"/>
            <a:endParaRPr lang="en-US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428960"/>
            <a:ext cx="6118424" cy="2234949"/>
          </a:xfrm>
          <a:prstGeom prst="rect"/>
          <a:noFill/>
          <a:ln cap="flat">
            <a:noFill/>
          </a:ln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526367" y="3810406"/>
            <a:ext cx="3848452" cy="304759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SCREENSHOTS</a:t>
            </a:r>
          </a:p>
        </p:txBody>
      </p:sp>
      <p:pic>
        <p:nvPicPr>
          <p:cNvPr id="209715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236723" y="1930398"/>
            <a:ext cx="4204328" cy="3678786"/>
          </a:xfrm>
          <a:prstGeom prst="rect"/>
          <a:noFill/>
          <a:ln cap="flat">
            <a:noFill/>
          </a:ln>
        </p:spPr>
      </p:pic>
      <p:pic>
        <p:nvPicPr>
          <p:cNvPr id="2097155" name="Content Placeholder 6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10280" y="1930398"/>
            <a:ext cx="4204328" cy="3316748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CONCLUSION </a:t>
            </a:r>
          </a:p>
        </p:txBody>
      </p:sp>
      <p:sp>
        <p:nvSpPr>
          <p:cNvPr id="1048627" name="Content Placeholder 2"/>
          <p:cNvSpPr txBox="1">
            <a:spLocks noGrp="1"/>
          </p:cNvSpPr>
          <p:nvPr>
            <p:ph idx="1"/>
          </p:nvPr>
        </p:nvSpPr>
        <p:spPr>
          <a:xfrm>
            <a:off x="775127" y="1270001"/>
            <a:ext cx="8596667" cy="3880768"/>
          </a:xfrm>
        </p:spPr>
        <p:txBody>
          <a:bodyPr/>
          <a:p>
            <a:pPr indent="0" lvl="0" marL="0">
              <a:buNone/>
            </a:pPr>
            <a:r>
              <a:rPr lang="en-US"/>
              <a:t>1. Define your goals: Identify your target audience and what you want to achieve with your portfolio. 2. Showcase your best work: Curate a selection of projects that demonstrate your skills and accomplishments. 3. Make it easy to navigate: Use a clear and intuitive design to help visitors find what they’re looking for. 4. Keep it up-to-date: Regularly update your portfolio with new projects and experience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 txBox="1">
            <a:spLocks noGrp="1"/>
          </p:cNvSpPr>
          <p:nvPr>
            <p:ph type="title"/>
          </p:nvPr>
        </p:nvSpPr>
        <p:spPr>
          <a:xfrm>
            <a:off x="2469364" y="2885005"/>
            <a:ext cx="5818912" cy="3178399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DIGITAL PORTFOLIO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DIGITAL PORTFOLIO </a:t>
            </a:r>
          </a:p>
        </p:txBody>
      </p:sp>
      <p:sp>
        <p:nvSpPr>
          <p:cNvPr id="1048606" name="Content Placeholder 2"/>
          <p:cNvSpPr txBox="1">
            <a:spLocks noGrp="1"/>
          </p:cNvSpPr>
          <p:nvPr>
            <p:ph idx="1"/>
          </p:nvPr>
        </p:nvSpPr>
        <p:spPr>
          <a:xfrm>
            <a:off x="2909456" y="2090409"/>
            <a:ext cx="7256943" cy="6833548"/>
          </a:xfrm>
        </p:spPr>
        <p:txBody>
          <a:bodyPr/>
          <a:p>
            <a:pPr indent="0" lvl="0" marL="0">
              <a:buNone/>
            </a:pPr>
            <a:r>
              <a:rPr lang="en-US"/>
              <a:t>USING FRONTEND DEVELOPMENT </a:t>
            </a:r>
          </a:p>
        </p:txBody>
      </p:sp>
      <p:sp>
        <p:nvSpPr>
          <p:cNvPr id="1048607" name="TextBox 4"/>
          <p:cNvSpPr txBox="1"/>
          <p:nvPr/>
        </p:nvSpPr>
        <p:spPr>
          <a:xfrm>
            <a:off x="9461836" y="11222184"/>
            <a:ext cx="2730160" cy="30561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 txBox="1">
            <a:spLocks noGrp="1"/>
          </p:cNvSpPr>
          <p:nvPr>
            <p:ph idx="1"/>
          </p:nvPr>
        </p:nvSpPr>
        <p:spPr>
          <a:xfrm>
            <a:off x="677332" y="696800"/>
            <a:ext cx="3625724" cy="5344558"/>
          </a:xfrm>
        </p:spPr>
        <p:txBody>
          <a:bodyPr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048609" name="TextBox 4"/>
          <p:cNvSpPr txBox="1"/>
          <p:nvPr/>
        </p:nvSpPr>
        <p:spPr>
          <a:xfrm>
            <a:off x="1218346" y="2076419"/>
            <a:ext cx="4598865" cy="2148841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4572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Problem Statement 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2. Project Overview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3. End Users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4. Tools &amp; Technologies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5. Portfolio Design &amp; Layout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6. Features &amp; Functionality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7. Results &amp; Screenshots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8. Conclusion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9. GitHub Link</a:t>
            </a:r>
          </a:p>
        </p:txBody>
      </p:sp>
      <p:sp>
        <p:nvSpPr>
          <p:cNvPr id="1048610" name="Title 6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AGENDA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PROBLEM STATEMENT </a:t>
            </a:r>
          </a:p>
        </p:txBody>
      </p:sp>
      <p:sp>
        <p:nvSpPr>
          <p:cNvPr id="1048612" name="Content Placeholder 2"/>
          <p:cNvSpPr txBox="1">
            <a:spLocks noGrp="1"/>
          </p:cNvSpPr>
          <p:nvPr>
            <p:ph idx="1"/>
          </p:nvPr>
        </p:nvSpPr>
        <p:spPr>
          <a:xfrm>
            <a:off x="2170959" y="2297301"/>
            <a:ext cx="8129912" cy="2788133"/>
          </a:xfrm>
        </p:spPr>
        <p:txBody>
          <a:bodyPr/>
          <a:p>
            <a:pPr indent="0" lvl="0" marL="0">
              <a:buNone/>
            </a:pPr>
            <a:r>
              <a:rPr lang="en-US"/>
              <a:t>A problem statement is a clear and concise description of a problem or challenge that needs to be addressed. It typically includes: 1. Problem definition: A specific description of the problem. 2. Impact: The consequences or effects of the problem. 3. Goals: What you want to achieve in solving the problem.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PROJECT OVERVIEW </a:t>
            </a:r>
          </a:p>
        </p:txBody>
      </p:sp>
      <p:sp>
        <p:nvSpPr>
          <p:cNvPr id="1048614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p>
            <a:pPr indent="0" lvl="0" marL="0">
              <a:buNone/>
            </a:pPr>
            <a:r>
              <a:rPr lang="en-US"/>
              <a:t> A project overview typically includes: 1. *Project goals*: What you aim to achieve. 2. *Target audience*: Who you’re creating for. 3. *Key features*: Main functionalities and components. 4. *Technical requirements*: Tools, technologies, and resources. 5. *Timeline*: Project schedule and milestones. 6. *Deliverables*: Expected outcomes and results. For your digital portfolio, the project overview might cover: - Showcasing skills and experience - Demonstrating expertise - Attracting potential employers or clients - Highlighting projects and achievements What specific aspects would you like to focus on in your project overview?</a:t>
            </a:r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WHO ARE THE END USERS</a:t>
            </a:r>
          </a:p>
        </p:txBody>
      </p:sp>
      <p:sp>
        <p:nvSpPr>
          <p:cNvPr id="1048616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p>
            <a:pPr indent="0" lvl="0" marL="0">
              <a:buNone/>
            </a:pPr>
            <a:r>
              <a:rPr lang="en-US"/>
              <a:t>1. Potential employers: Hiring managers, recruiters, or HR personnel looking for candidates with specific skills and experience. 2.Clients: Potential clients or customers interested in your services, skills, or expertise. 3. Industry peers: Colleagues, collaborators, or fellow professionals in your industry who want to learn from your experiences and projects. 4. Mentors or advisors: Professionals who can provide guidance, feedback, or mentorship. 5. Yourself: A personal reflection of your growth, progress, and achievements.</a:t>
            </a:r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TOOLS AND TECHNIQUES</a:t>
            </a:r>
          </a:p>
        </p:txBody>
      </p:sp>
      <p:sp>
        <p:nvSpPr>
          <p:cNvPr id="1048618" name="Content Placeholder 4"/>
          <p:cNvSpPr txBox="1">
            <a:spLocks noGrp="1"/>
          </p:cNvSpPr>
          <p:nvPr>
            <p:ph idx="1"/>
          </p:nvPr>
        </p:nvSpPr>
        <p:spPr>
          <a:xfrm>
            <a:off x="1569777" y="1930398"/>
            <a:ext cx="8596667" cy="3880768"/>
          </a:xfrm>
        </p:spPr>
        <p:txBody>
          <a:bodyPr/>
          <a:p>
            <a:pPr indent="0" lvl="0" marL="0">
              <a:buNone/>
            </a:pPr>
            <a:r>
              <a:rPr lang="en-US"/>
              <a:t>*Tools:* 1. Website builders (e.g., Wix, Squarespace, WordPress) 2. HTML/CSS/JavaScript frameworks (e.g., Bootstrap, React) 3. Design tools (e.g., Adobe XD, Figma, Sketch) 4. Content management systems (e.g., WordPress, Joomla) 5. Version control systems (e.g., Git, GitHub) *Techniques:* 1. Responsive web design 2. User experience (UX) design principles 3. Search engine optimization (SEO) 4. Content creation and curation 5. Image and multimedia opratioms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PORTFOLIO DESIGN AND LAYOUTS </a:t>
            </a:r>
          </a:p>
        </p:txBody>
      </p:sp>
      <p:sp>
        <p:nvSpPr>
          <p:cNvPr id="1048620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p>
            <a:pPr indent="0" lvl="0" marL="0">
              <a:buNone/>
            </a:pPr>
            <a:r>
              <a:rPr lang="en-US"/>
              <a:t>*Key elements:* 1. *Clean and simple layout*: Easy to navigate and visually appealing. 2. *Consistent branding*: Use a consistent color scheme, typography, and visual identity. 3. *Clear typography*: Choose fonts that are legible and professional. 4. *Imagery and visuals*: Use high-quality images, graphics, or other visual elements to break up text and enhance the design. 5. *Whitespace*: Balance content with whitespace to create a clean and uncluttered design. *Layout ideas:* 1. *Grid-based layout*: Organize content into a grid structure for a clean and structured look. 2. *Hero section*: Use a prominent section to showcase your most important work or introduction. 3. *Project showcases*: Use cards, galleries, or sliders to display your projects. 4. *About section*: Include a brief bio, contact information, and relevant links. 5. *Call-to-actions*: Encourage visitors to explore more or get in 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Digital portfolio</dc:title>
  <dc:creator>kaleeshwari809@gmail.com</dc:creator>
  <cp:lastModifiedBy>Meenachii M</cp:lastModifiedBy>
  <dcterms:created xsi:type="dcterms:W3CDTF">2025-09-01T18:07:47Z</dcterms:created>
  <dcterms:modified xsi:type="dcterms:W3CDTF">2025-09-05T04:38:00Z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d65d0abd236e410f819135a5457db661</vt:lpwstr>
  </property>
</Properties>
</file>