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3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A6ED652-3E97-46ED-8601-045332EC16A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A75FD88-6D80-4304-AC59-08AC6700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&#10;&#10;Description automatically generated">
            <a:extLst>
              <a:ext uri="{FF2B5EF4-FFF2-40B4-BE49-F238E27FC236}">
                <a16:creationId xmlns:a16="http://schemas.microsoft.com/office/drawing/2014/main" id="{DE5FF1C1-B207-4FCE-A0CA-B578F406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F8002-A749-4840-9CD5-98675BE8636A}"/>
              </a:ext>
            </a:extLst>
          </p:cNvPr>
          <p:cNvSpPr txBox="1"/>
          <p:nvPr/>
        </p:nvSpPr>
        <p:spPr>
          <a:xfrm>
            <a:off x="1010865" y="1254903"/>
            <a:ext cx="1094262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YELP MARKETING 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ANALYSIS ON RESTAURENT CATEGORIES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386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8088-9CB7-4920-A662-BE1A8B18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38" y="1882067"/>
            <a:ext cx="4510322" cy="3571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Various Categories Inspected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(w.r.t Reviews count)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A666C1B-BF99-4D32-9EB3-44B57E39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52" y="758903"/>
            <a:ext cx="6062676" cy="58807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628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7CCC-2F19-4E68-A178-D0E61523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483669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Reviews received for Restaurants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D4202-8F42-44F1-82DE-9C810FB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99" y="1494252"/>
            <a:ext cx="9780632" cy="50589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55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4CD4-6C9D-4F3C-8F84-9B8B8106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THE RESTAURENT CATEGORIES AND THEIR RATINGS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6755-66BC-4EA9-8064-793185A1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the above analysis, we could assume that the Good reviews could be considered on 5 Star rating, </a:t>
            </a:r>
          </a:p>
          <a:p>
            <a:r>
              <a:rPr lang="en-US" dirty="0"/>
              <a:t>whereas the Poor rating could be the rating bellow 4 stars</a:t>
            </a:r>
          </a:p>
          <a:p>
            <a:r>
              <a:rPr lang="en-US" dirty="0"/>
              <a:t>From the analysis, its proved that 5 most preferred category of Restaurant cuisine are;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Pizza (1993 Reviews)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Mexican (1790 Reviews)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Chinese (1600 Reviews)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Italian (900 Reviews)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American (500 Reviews)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As Most reviews are centered to Pizza, lets restrict our Analysis to Pizza Restaurants and find the Wordlist for it…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55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080E-FBBC-4FEF-B9A3-9E689062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MOST FREQUENTLY USED WORDS IN REVIEWS 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6F876-89B1-439A-B5DA-C81D5BA6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36"/>
            <a:ext cx="6276975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0E7D9-01B8-4A02-BCA9-4399D2CC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3713455"/>
            <a:ext cx="6267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7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FFFFFF"/>
      </a:dk1>
      <a:lt1>
        <a:srgbClr val="2C2C2C"/>
      </a:lt1>
      <a:dk2>
        <a:srgbClr val="FFFFFF"/>
      </a:dk2>
      <a:lt2>
        <a:srgbClr val="2C2C2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124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PowerPoint Presentation</vt:lpstr>
      <vt:lpstr>Various Categories Inspected (w.r.t Reviews count)</vt:lpstr>
      <vt:lpstr>Percentage of Reviews received for Restaurants</vt:lpstr>
      <vt:lpstr>ANALYSIS ON THE RESTAURENT CATEGORIES AND THEIR RATINGS </vt:lpstr>
      <vt:lpstr>MOST FREQUENTLY USED WORDS IN REVIEWS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Kale</dc:creator>
  <cp:lastModifiedBy>Gaurav Kale</cp:lastModifiedBy>
  <cp:revision>3</cp:revision>
  <dcterms:created xsi:type="dcterms:W3CDTF">2019-12-08T18:09:09Z</dcterms:created>
  <dcterms:modified xsi:type="dcterms:W3CDTF">2019-12-08T18:32:09Z</dcterms:modified>
</cp:coreProperties>
</file>