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89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8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EF1182-152F-43C8-986C-68A3C5DF72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A927-FBE5-4650-AC61-9F94A5A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</a:t>
            </a:r>
            <a:r>
              <a:rPr lang="en-US" dirty="0"/>
              <a:t>Note on Void</a:t>
            </a:r>
          </a:p>
        </p:txBody>
      </p:sp>
    </p:spTree>
    <p:extLst>
      <p:ext uri="{BB962C8B-B14F-4D97-AF65-F5344CB8AC3E}">
        <p14:creationId xmlns:p14="http://schemas.microsoft.com/office/powerpoint/2010/main" val="1671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void a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a void is not classified as a data type. Rather, its  a special type that represents the absence of a type, meaning “no type”.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914400" lvl="2" indent="0">
              <a:buNone/>
            </a:pPr>
            <a:r>
              <a:rPr lang="en-US" dirty="0" smtClean="0"/>
              <a:t>Data type- </a:t>
            </a:r>
            <a:r>
              <a:rPr lang="en-US" dirty="0" err="1" smtClean="0"/>
              <a:t>int</a:t>
            </a:r>
            <a:r>
              <a:rPr lang="en-US" dirty="0" smtClean="0"/>
              <a:t> greet(String name){</a:t>
            </a:r>
          </a:p>
          <a:p>
            <a:pPr marL="1371600" lvl="3" indent="0">
              <a:buNone/>
            </a:pPr>
            <a:r>
              <a:rPr lang="en-US" dirty="0" smtClean="0"/>
              <a:t>Cout&lt;&lt;“Hello “ &lt;&lt;name&lt;&lt;endl;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smtClean="0"/>
              <a:t>Void – void greet(void){</a:t>
            </a:r>
          </a:p>
          <a:p>
            <a:pPr marL="1371600" lvl="3" indent="0">
              <a:buNone/>
            </a:pPr>
            <a:r>
              <a:rPr lang="en-US" dirty="0" smtClean="0"/>
              <a:t>Cout&lt;&lt;“Hello”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620237" cy="175922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 the previous example you’ll observe that void doesn’t take in any data type, while the data type example takes in a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 function definition  void can be used as a return type to indicate that the function does not return any value.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doSomething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cout&lt;&lt;“Doing something…\n”;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return;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}</a:t>
            </a:r>
          </a:p>
          <a:p>
            <a:pPr marL="0" indent="0">
              <a:buNone/>
            </a:pPr>
            <a:r>
              <a:rPr lang="en-US" dirty="0" smtClean="0"/>
              <a:t>Observe that the </a:t>
            </a:r>
            <a:r>
              <a:rPr lang="en-US" dirty="0" err="1" smtClean="0"/>
              <a:t>doSomething</a:t>
            </a:r>
            <a:r>
              <a:rPr lang="en-US" dirty="0" smtClean="0"/>
              <a:t> is not returning anything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825" y="1125639"/>
            <a:ext cx="9496000" cy="48630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advanced terms\situation, probably after we get to learn pointers, 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is a pointer type that can be used to point to any type of object.</a:t>
            </a:r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smtClean="0"/>
              <a:t>void*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8;</a:t>
            </a:r>
          </a:p>
          <a:p>
            <a:pPr marL="914400" lvl="2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= &amp;x</a:t>
            </a:r>
          </a:p>
          <a:p>
            <a:pPr marL="914400" lvl="2" indent="0">
              <a:buNone/>
            </a:pPr>
            <a:r>
              <a:rPr lang="en-US" dirty="0" smtClean="0"/>
              <a:t>In this example ‘</a:t>
            </a:r>
            <a:r>
              <a:rPr lang="en-US" dirty="0" err="1" smtClean="0"/>
              <a:t>ptr</a:t>
            </a:r>
            <a:r>
              <a:rPr lang="en-US" dirty="0" smtClean="0"/>
              <a:t>’ is a ‘void*’ pointer that can be used to point any type of object, including ‘</a:t>
            </a:r>
            <a:r>
              <a:rPr lang="en-US" dirty="0" err="1" smtClean="0"/>
              <a:t>int</a:t>
            </a:r>
            <a:r>
              <a:rPr lang="en-US" dirty="0" smtClean="0"/>
              <a:t>’, ‘double’, or any other type.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05459"/>
          </a:xfrm>
        </p:spPr>
        <p:txBody>
          <a:bodyPr/>
          <a:lstStyle/>
          <a:p>
            <a:r>
              <a:rPr lang="en-US" dirty="0" smtClean="0"/>
              <a:t>While void is not a data type it plays an important role in </a:t>
            </a:r>
            <a:r>
              <a:rPr lang="en-US" dirty="0" err="1" smtClean="0"/>
              <a:t>c++</a:t>
            </a:r>
            <a:r>
              <a:rPr lang="en-US" dirty="0" smtClean="0"/>
              <a:t> as a type modifier that can be used in various contexts to indicate the absence of a type or to provide greater flexibility in handling different types of data.</a:t>
            </a:r>
          </a:p>
          <a:p>
            <a:pPr lvl="1"/>
            <a:r>
              <a:rPr lang="en-US" dirty="0" smtClean="0"/>
              <a:t>What does the whole jargons mean???</a:t>
            </a:r>
          </a:p>
          <a:p>
            <a:pPr marL="457200" lvl="1" indent="0">
              <a:buNone/>
            </a:pPr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03312" y="4198513"/>
            <a:ext cx="8422785" cy="2279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/>
              <a:t>void </a:t>
            </a:r>
            <a:r>
              <a:rPr lang="en-US" dirty="0" err="1" smtClean="0"/>
              <a:t>jargonExample</a:t>
            </a:r>
            <a:r>
              <a:rPr lang="en-US" dirty="0" smtClean="0"/>
              <a:t>(String name,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age,int</a:t>
            </a:r>
            <a:r>
              <a:rPr lang="en-US" dirty="0" smtClean="0"/>
              <a:t> level){</a:t>
            </a:r>
          </a:p>
          <a:p>
            <a:pPr lvl="1"/>
            <a:r>
              <a:rPr lang="en-US" dirty="0" smtClean="0"/>
              <a:t>	cout&lt;&lt;name&lt;&lt;“is “&lt;&lt;age&lt;&lt;“years old and is in ”&lt;&lt;level&lt;&lt;“level”&lt;&lt;endl;</a:t>
            </a:r>
          </a:p>
          <a:p>
            <a:pPr lvl="1"/>
            <a:r>
              <a:rPr lang="en-US" dirty="0" smtClean="0"/>
              <a:t>	return;</a:t>
            </a:r>
            <a:endParaRPr lang="en-US" dirty="0"/>
          </a:p>
          <a:p>
            <a:pPr lvl="1"/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major part of the note, just if you’re curious of\on what it 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type modifier?</a:t>
            </a:r>
          </a:p>
          <a:p>
            <a:r>
              <a:rPr lang="en-US" dirty="0" smtClean="0"/>
              <a:t> In </a:t>
            </a:r>
            <a:r>
              <a:rPr lang="en-US" dirty="0" err="1" smtClean="0"/>
              <a:t>c++</a:t>
            </a:r>
            <a:r>
              <a:rPr lang="en-US" dirty="0" smtClean="0"/>
              <a:t> a type modifier is a keyword that can be used to modify the basic data type of a variable such as </a:t>
            </a:r>
            <a:r>
              <a:rPr lang="en-US" dirty="0" err="1" smtClean="0"/>
              <a:t>int</a:t>
            </a:r>
            <a:r>
              <a:rPr lang="en-US" dirty="0" smtClean="0"/>
              <a:t>, char, float or double. </a:t>
            </a:r>
          </a:p>
          <a:p>
            <a:r>
              <a:rPr lang="en-US" dirty="0" smtClean="0"/>
              <a:t>Examples of type modifier: signed and unsigned, short and long, float and double, </a:t>
            </a:r>
            <a:r>
              <a:rPr lang="en-US" dirty="0" err="1" smtClean="0"/>
              <a:t>const</a:t>
            </a:r>
            <a:r>
              <a:rPr lang="en-US" dirty="0" smtClean="0"/>
              <a:t> and volatile.</a:t>
            </a:r>
          </a:p>
          <a:p>
            <a:r>
              <a:rPr lang="en-US" dirty="0" smtClean="0"/>
              <a:t>Type modifiers can be used in various combinations to create complex  data types: </a:t>
            </a:r>
            <a:r>
              <a:rPr lang="en-US" dirty="0" err="1" smtClean="0"/>
              <a:t>e.g</a:t>
            </a:r>
            <a:r>
              <a:rPr lang="en-US" dirty="0" smtClean="0"/>
              <a:t>     ‘unsigned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’ or ‘</a:t>
            </a:r>
            <a:r>
              <a:rPr lang="en-US" dirty="0" err="1" smtClean="0"/>
              <a:t>const</a:t>
            </a:r>
            <a:r>
              <a:rPr lang="en-US" dirty="0" smtClean="0"/>
              <a:t> volatile float’.</a:t>
            </a:r>
          </a:p>
          <a:p>
            <a:r>
              <a:rPr lang="en-US" dirty="0" smtClean="0"/>
              <a:t>These modifiers can change the size or precision of the data type, or provide additional information about the variable.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e.g</a:t>
            </a:r>
            <a:r>
              <a:rPr lang="en-US" dirty="0" smtClean="0"/>
              <a:t> double temperature = 37.99887;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number = 7;</a:t>
            </a:r>
          </a:p>
          <a:p>
            <a:pPr marL="0" indent="0">
              <a:buNone/>
            </a:pP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8020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386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VOID</vt:lpstr>
      <vt:lpstr>Is void a Data type?</vt:lpstr>
      <vt:lpstr>PowerPoint Presentation</vt:lpstr>
      <vt:lpstr>PowerPoint Presentation</vt:lpstr>
      <vt:lpstr>PowerPoint Presentation</vt:lpstr>
      <vt:lpstr>PowerPoint Presentation</vt:lpstr>
      <vt:lpstr>Not a major part of the note, just if you’re curious of\on what it is.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</dc:title>
  <dc:creator>Microsoft account</dc:creator>
  <cp:lastModifiedBy>Microsoft account</cp:lastModifiedBy>
  <cp:revision>6</cp:revision>
  <dcterms:created xsi:type="dcterms:W3CDTF">2023-04-24T19:53:32Z</dcterms:created>
  <dcterms:modified xsi:type="dcterms:W3CDTF">2023-04-24T20:39:54Z</dcterms:modified>
</cp:coreProperties>
</file>