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61" r:id="rId4"/>
    <p:sldId id="259" r:id="rId5"/>
    <p:sldId id="269" r:id="rId6"/>
    <p:sldId id="265" r:id="rId7"/>
    <p:sldId id="267" r:id="rId8"/>
    <p:sldId id="268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CAB85-7212-4F73-9F96-DEE8007815EC}" v="9" dt="2018-11-11T14:14:3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shma Thakkar" userId="2efd40a67bde863d" providerId="Windows Live" clId="Web-{0C4CAB85-7212-4F73-9F96-DEE8007815EC}"/>
    <pc:docChg chg="addSld delSld modSld sldOrd">
      <pc:chgData name="Grishma Thakkar" userId="2efd40a67bde863d" providerId="Windows Live" clId="Web-{0C4CAB85-7212-4F73-9F96-DEE8007815EC}" dt="2018-11-11T14:20:00.847" v="981" actId="1076"/>
      <pc:docMkLst>
        <pc:docMk/>
      </pc:docMkLst>
      <pc:sldChg chg="addSp delSp modSp del mod setBg">
        <pc:chgData name="Grishma Thakkar" userId="2efd40a67bde863d" providerId="Windows Live" clId="Web-{0C4CAB85-7212-4F73-9F96-DEE8007815EC}" dt="2018-11-11T07:29:51.091" v="75"/>
        <pc:sldMkLst>
          <pc:docMk/>
          <pc:sldMk cId="109857222" sldId="256"/>
        </pc:sldMkLst>
        <pc:spChg chg="del mod">
          <ac:chgData name="Grishma Thakkar" userId="2efd40a67bde863d" providerId="Windows Live" clId="Web-{0C4CAB85-7212-4F73-9F96-DEE8007815EC}" dt="2018-11-10T20:29:28.700" v="5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Grishma Thakkar" userId="2efd40a67bde863d" providerId="Windows Live" clId="Web-{0C4CAB85-7212-4F73-9F96-DEE8007815EC}" dt="2018-11-11T07:28:22.773" v="67" actId="20577"/>
          <ac:spMkLst>
            <pc:docMk/>
            <pc:sldMk cId="109857222" sldId="256"/>
            <ac:spMk id="2" creationId="{9153106B-D7A5-47A4-BF2D-90888D8F3955}"/>
          </ac:spMkLst>
        </pc:spChg>
        <pc:spChg chg="del mod">
          <ac:chgData name="Grishma Thakkar" userId="2efd40a67bde863d" providerId="Windows Live" clId="Web-{0C4CAB85-7212-4F73-9F96-DEE8007815EC}" dt="2018-11-10T20:29:30.357" v="5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rishma Thakkar" userId="2efd40a67bde863d" providerId="Windows Live" clId="Web-{0C4CAB85-7212-4F73-9F96-DEE8007815EC}" dt="2018-11-10T20:29:32.060" v="52"/>
          <ac:spMkLst>
            <pc:docMk/>
            <pc:sldMk cId="109857222" sldId="256"/>
            <ac:spMk id="7" creationId="{F056C781-1026-4FE3-B519-69E77D4BCD1A}"/>
          </ac:spMkLst>
        </pc:spChg>
        <pc:spChg chg="add del">
          <ac:chgData name="Grishma Thakkar" userId="2efd40a67bde863d" providerId="Windows Live" clId="Web-{0C4CAB85-7212-4F73-9F96-DEE8007815EC}" dt="2018-11-10T20:29:24.497" v="49"/>
          <ac:spMkLst>
            <pc:docMk/>
            <pc:sldMk cId="109857222" sldId="256"/>
            <ac:spMk id="9" creationId="{87CC2527-562A-4F69-B487-4371E5B243E7}"/>
          </ac:spMkLst>
        </pc:spChg>
        <pc:picChg chg="add mod ord modCrop">
          <ac:chgData name="Grishma Thakkar" userId="2efd40a67bde863d" providerId="Windows Live" clId="Web-{0C4CAB85-7212-4F73-9F96-DEE8007815EC}" dt="2018-11-11T07:28:06.022" v="65" actId="14100"/>
          <ac:picMkLst>
            <pc:docMk/>
            <pc:sldMk cId="109857222" sldId="256"/>
            <ac:picMk id="4" creationId="{63B763C3-595F-4774-98AC-7A799FD484BF}"/>
          </ac:picMkLst>
        </pc:picChg>
        <pc:cxnChg chg="add">
          <ac:chgData name="Grishma Thakkar" userId="2efd40a67bde863d" providerId="Windows Live" clId="Web-{0C4CAB85-7212-4F73-9F96-DEE8007815EC}" dt="2018-11-10T20:29:19.091" v="48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setBg">
        <pc:chgData name="Grishma Thakkar" userId="2efd40a67bde863d" providerId="Windows Live" clId="Web-{0C4CAB85-7212-4F73-9F96-DEE8007815EC}" dt="2018-11-11T08:04:00.394" v="485"/>
        <pc:sldMkLst>
          <pc:docMk/>
          <pc:sldMk cId="3375096421" sldId="257"/>
        </pc:sldMkLst>
        <pc:spChg chg="mod or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2" creationId="{9405809D-0DBB-40DD-829C-9BCE5C5F8895}"/>
          </ac:spMkLst>
        </pc:spChg>
        <pc:spChg chg="add del mod">
          <ac:chgData name="Grishma Thakkar" userId="2efd40a67bde863d" providerId="Windows Live" clId="Web-{0C4CAB85-7212-4F73-9F96-DEE8007815EC}" dt="2018-11-11T07:45:05.358" v="288"/>
          <ac:spMkLst>
            <pc:docMk/>
            <pc:sldMk cId="3375096421" sldId="257"/>
            <ac:spMk id="3" creationId="{00FCEDAE-73BB-4F73-B1F7-D1D09879C62E}"/>
          </ac:spMkLst>
        </pc:spChg>
        <pc:spChg chg="del">
          <ac:chgData name="Grishma Thakkar" userId="2efd40a67bde863d" providerId="Windows Live" clId="Web-{0C4CAB85-7212-4F73-9F96-DEE8007815EC}" dt="2018-11-10T19:51:03" v="12"/>
          <ac:spMkLst>
            <pc:docMk/>
            <pc:sldMk cId="3375096421" sldId="257"/>
            <ac:spMk id="3" creationId="{B3820D12-1A4E-477A-A139-68C3034460BF}"/>
          </ac:spMkLst>
        </pc:spChg>
        <pc:spChg chg="add del">
          <ac:chgData name="Grishma Thakkar" userId="2efd40a67bde863d" providerId="Windows Live" clId="Web-{0C4CAB85-7212-4F73-9F96-DEE8007815EC}" dt="2018-11-11T07:45:09.359" v="289"/>
          <ac:spMkLst>
            <pc:docMk/>
            <pc:sldMk cId="3375096421" sldId="257"/>
            <ac:spMk id="4" creationId="{8E008F38-D641-40D8-AC38-83C8B1A33CC5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8" creationId="{3CD9DF72-87A3-404E-A828-84CBF11A8303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9" creationId="{04108448-CDEC-46FB-9DBE-389D80D56254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10" creationId="{7BF7F89F-6C2B-4418-A16D-C9F64292FFB9}"/>
          </ac:spMkLst>
        </pc:spChg>
        <pc:spChg chg="add del mo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1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12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2:01.330" v="40"/>
          <ac:spMkLst>
            <pc:docMk/>
            <pc:sldMk cId="3375096421" sldId="257"/>
            <ac:spMk id="13" creationId="{04108448-CDEC-46FB-9DBE-389D80D56254}"/>
          </ac:spMkLst>
        </pc:spChg>
        <pc:spChg chg="ad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7" creationId="{6753252F-4873-4F63-801D-CC719279A7D5}"/>
          </ac:spMkLst>
        </pc:spChg>
        <pc:spChg chg="add mod">
          <ac:chgData name="Grishma Thakkar" userId="2efd40a67bde863d" providerId="Windows Live" clId="Web-{0C4CAB85-7212-4F73-9F96-DEE8007815EC}" dt="2018-11-11T07:29:39.028" v="73"/>
          <ac:spMkLst>
            <pc:docMk/>
            <pc:sldMk cId="3375096421" sldId="257"/>
            <ac:spMk id="18" creationId="{047C8CCB-F95D-4249-92DD-651249D3535A}"/>
          </ac:spMkLst>
        </pc:spChg>
        <pc:spChg chg="add del">
          <ac:chgData name="Grishma Thakkar" userId="2efd40a67bde863d" providerId="Windows Live" clId="Web-{0C4CAB85-7212-4F73-9F96-DEE8007815EC}" dt="2018-11-11T07:45:23.984" v="291"/>
          <ac:spMkLst>
            <pc:docMk/>
            <pc:sldMk cId="3375096421" sldId="257"/>
            <ac:spMk id="19" creationId="{D4771268-CB57-404A-9271-370EB28F6090}"/>
          </ac:spMkLst>
        </pc:spChg>
        <pc:spChg chg="add del">
          <ac:chgData name="Grishma Thakkar" userId="2efd40a67bde863d" providerId="Windows Live" clId="Web-{0C4CAB85-7212-4F73-9F96-DEE8007815EC}" dt="2018-11-11T07:29:27.793" v="71"/>
          <ac:spMkLst>
            <pc:docMk/>
            <pc:sldMk cId="3375096421" sldId="257"/>
            <ac:spMk id="20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7:45:27.828" v="293"/>
          <ac:spMkLst>
            <pc:docMk/>
            <pc:sldMk cId="3375096421" sldId="257"/>
            <ac:spMk id="21" creationId="{87CC2527-562A-4F69-B487-4371E5B243E7}"/>
          </ac:spMkLst>
        </pc:spChg>
        <pc:spChg chg="add del">
          <ac:chgData name="Grishma Thakkar" userId="2efd40a67bde863d" providerId="Windows Live" clId="Web-{0C4CAB85-7212-4F73-9F96-DEE8007815EC}" dt="2018-11-11T07:47:18.691" v="307"/>
          <ac:spMkLst>
            <pc:docMk/>
            <pc:sldMk cId="3375096421" sldId="257"/>
            <ac:spMk id="24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0" creationId="{6753252F-4873-4F63-801D-CC719279A7D5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2" creationId="{047C8CCB-F95D-4249-92DD-651249D3535A}"/>
          </ac:spMkLst>
        </pc:spChg>
        <pc:spChg chg="ad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7" creationId="{D4771268-CB57-404A-9271-370EB28F6090}"/>
          </ac:spMkLst>
        </pc:spChg>
        <pc:picChg chg="add del">
          <ac:chgData name="Grishma Thakkar" userId="2efd40a67bde863d" providerId="Windows Live" clId="Web-{0C4CAB85-7212-4F73-9F96-DEE8007815EC}" dt="2018-11-10T19:51:32.954" v="16"/>
          <ac:picMkLst>
            <pc:docMk/>
            <pc:sldMk cId="3375096421" sldId="257"/>
            <ac:picMk id="6" creationId="{A4EDE6B0-AB9D-4FC2-92CD-EAA01F642255}"/>
          </ac:picMkLst>
        </pc:picChg>
        <pc:picChg chg="add del">
          <ac:chgData name="Grishma Thakkar" userId="2efd40a67bde863d" providerId="Windows Live" clId="Web-{0C4CAB85-7212-4F73-9F96-DEE8007815EC}" dt="2018-11-10T19:51:25.391" v="14"/>
          <ac:picMkLst>
            <pc:docMk/>
            <pc:sldMk cId="3375096421" sldId="257"/>
            <ac:picMk id="7" creationId="{A4EDE6B0-AB9D-4FC2-92CD-EAA01F642255}"/>
          </ac:picMkLst>
        </pc:picChg>
        <pc:picChg chg="add mod ord">
          <ac:chgData name="Grishma Thakkar" userId="2efd40a67bde863d" providerId="Windows Live" clId="Web-{0C4CAB85-7212-4F73-9F96-DEE8007815EC}" dt="2018-11-11T08:04:00.394" v="485"/>
          <ac:picMkLst>
            <pc:docMk/>
            <pc:sldMk cId="3375096421" sldId="257"/>
            <ac:picMk id="15" creationId="{A4EDE6B0-AB9D-4FC2-92CD-EAA01F642255}"/>
          </ac:picMkLst>
        </pc:picChg>
        <pc:picChg chg="add del mod ord replId">
          <ac:chgData name="Grishma Thakkar" userId="2efd40a67bde863d" providerId="Windows Live" clId="Web-{0C4CAB85-7212-4F73-9F96-DEE8007815EC}" dt="2018-11-10T19:51:33.016" v="17"/>
          <ac:picMkLst>
            <pc:docMk/>
            <pc:sldMk cId="3375096421" sldId="257"/>
            <ac:picMk id="16" creationId="{A4EDE6B0-AB9D-4FC2-92CD-EAA01F642255}"/>
          </ac:picMkLst>
        </pc:picChg>
        <pc:cxnChg chg="add del">
          <ac:chgData name="Grishma Thakkar" userId="2efd40a67bde863d" providerId="Windows Live" clId="Web-{0C4CAB85-7212-4F73-9F96-DEE8007815EC}" dt="2018-11-10T19:51:32.954" v="16"/>
          <ac:cxnSpMkLst>
            <pc:docMk/>
            <pc:sldMk cId="3375096421" sldId="257"/>
            <ac:cxnSpMk id="14" creationId="{20E3A342-4D61-4E3F-AF90-1AB42AEB96CC}"/>
          </ac:cxnSpMkLst>
        </pc:cxnChg>
        <pc:cxnChg chg="add del">
          <ac:chgData name="Grishma Thakkar" userId="2efd40a67bde863d" providerId="Windows Live" clId="Web-{0C4CAB85-7212-4F73-9F96-DEE8007815EC}" dt="2018-11-11T07:29:27.793" v="71"/>
          <ac:cxnSpMkLst>
            <pc:docMk/>
            <pc:sldMk cId="3375096421" sldId="257"/>
            <ac:cxnSpMk id="22" creationId="{38FB9660-F42F-4313-BBC4-47C007FE484C}"/>
          </ac:cxnSpMkLst>
        </pc:cxnChg>
        <pc:cxnChg chg="add del">
          <ac:chgData name="Grishma Thakkar" userId="2efd40a67bde863d" providerId="Windows Live" clId="Web-{0C4CAB85-7212-4F73-9F96-DEE8007815EC}" dt="2018-11-11T07:45:27.828" v="293"/>
          <ac:cxnSpMkLst>
            <pc:docMk/>
            <pc:sldMk cId="3375096421" sldId="257"/>
            <ac:cxnSpMk id="23" creationId="{BCDAEC91-5BCE-4B55-9CC0-43EF94CB734B}"/>
          </ac:cxnSpMkLst>
        </pc:cxnChg>
        <pc:cxnChg chg="add del">
          <ac:chgData name="Grishma Thakkar" userId="2efd40a67bde863d" providerId="Windows Live" clId="Web-{0C4CAB85-7212-4F73-9F96-DEE8007815EC}" dt="2018-11-11T07:47:18.691" v="307"/>
          <ac:cxnSpMkLst>
            <pc:docMk/>
            <pc:sldMk cId="3375096421" sldId="257"/>
            <ac:cxnSpMk id="25" creationId="{38FB9660-F42F-4313-BBC4-47C007FE484C}"/>
          </ac:cxnSpMkLst>
        </pc:cxnChg>
      </pc:sldChg>
      <pc:sldChg chg="addSp delSp modSp new mod setBg modClrScheme chgLayout">
        <pc:chgData name="Grishma Thakkar" userId="2efd40a67bde863d" providerId="Windows Live" clId="Web-{0C4CAB85-7212-4F73-9F96-DEE8007815EC}" dt="2018-11-11T12:49:48.541" v="816" actId="20577"/>
        <pc:sldMkLst>
          <pc:docMk/>
          <pc:sldMk cId="2408531364" sldId="258"/>
        </pc:sldMkLst>
        <pc:spChg chg="mod ord">
          <ac:chgData name="Grishma Thakkar" userId="2efd40a67bde863d" providerId="Windows Live" clId="Web-{0C4CAB85-7212-4F73-9F96-DEE8007815EC}" dt="2018-11-11T12:49:48.541" v="816" actId="20577"/>
          <ac:spMkLst>
            <pc:docMk/>
            <pc:sldMk cId="2408531364" sldId="258"/>
            <ac:spMk id="2" creationId="{4545F9B3-67E1-4772-89DD-C7EFF650D4F4}"/>
          </ac:spMkLst>
        </pc:spChg>
        <pc:spChg chg="mod or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3" creationId="{2EAD1617-BBE0-4347-90C8-C48DF1EC6558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9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1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3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5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6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7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18" creationId="{482BD70C-C4A0-46C4-9518-A731098B419A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9" creationId="{482BD70C-C4A0-46C4-9518-A731098B419A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0" creationId="{39B74A45-BDDD-4892-B8C0-B290C0944FC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1" creationId="{39B74A45-BDDD-4892-B8C0-B290C0944FC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2" creationId="{C516C73E-9465-4C9E-9B86-9E58FB326B6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3" creationId="{C516C73E-9465-4C9E-9B86-9E58FB326B6B}"/>
          </ac:spMkLst>
        </pc:spChg>
        <pc:picChg chg="add mod">
          <ac:chgData name="Grishma Thakkar" userId="2efd40a67bde863d" providerId="Windows Live" clId="Web-{0C4CAB85-7212-4F73-9F96-DEE8007815EC}" dt="2018-11-11T07:34:51.305" v="163"/>
          <ac:picMkLst>
            <pc:docMk/>
            <pc:sldMk cId="2408531364" sldId="258"/>
            <ac:picMk id="4" creationId="{9581DFAA-3A74-4BD9-828C-D3472F558488}"/>
          </ac:picMkLst>
        </pc:picChg>
      </pc:sldChg>
      <pc:sldChg chg="addSp delSp modSp new mod ord setBg">
        <pc:chgData name="Grishma Thakkar" userId="2efd40a67bde863d" providerId="Windows Live" clId="Web-{0C4CAB85-7212-4F73-9F96-DEE8007815EC}" dt="2018-11-11T14:17:54.718" v="964" actId="20577"/>
        <pc:sldMkLst>
          <pc:docMk/>
          <pc:sldMk cId="3153300592" sldId="259"/>
        </pc:sldMkLst>
        <pc:spChg chg="mod">
          <ac:chgData name="Grishma Thakkar" userId="2efd40a67bde863d" providerId="Windows Live" clId="Web-{0C4CAB85-7212-4F73-9F96-DEE8007815EC}" dt="2018-11-11T14:17:54.718" v="964" actId="20577"/>
          <ac:spMkLst>
            <pc:docMk/>
            <pc:sldMk cId="3153300592" sldId="259"/>
            <ac:spMk id="2" creationId="{E6029BE2-34A5-4C9F-A4CC-087EB6E019D2}"/>
          </ac:spMkLst>
        </pc:spChg>
        <pc:spChg chg="add del mod or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4" creationId="{7ECF85E9-4DB8-4612-B7C2-EC127A96D444}"/>
          </ac:spMkLst>
        </pc:spChg>
        <pc:spChg chg="add del mo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5" creationId="{36FC0BD9-C454-4A0F-B1CA-E052E03C9E6B}"/>
          </ac:spMkLst>
        </pc:spChg>
        <pc:spChg chg="del mod replI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8" creationId="{88CD6FBA-D487-47FA-80E9-235C0494490D}"/>
          </ac:spMkLst>
        </pc:spChg>
        <pc:spChg chg="add del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2" creationId="{42A5316D-ED2F-4F89-B4B4-8D9240B1A348}"/>
          </ac:spMkLst>
        </pc:spChg>
        <pc:spChg chg="add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4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03:07.842" v="475"/>
          <ac:spMkLst>
            <pc:docMk/>
            <pc:sldMk cId="3153300592" sldId="259"/>
            <ac:spMk id="17" creationId="{46C2E80F-49A6-4372-B103-219D417A55ED}"/>
          </ac:spMkLst>
        </pc:spChg>
        <pc:spChg chg="add del mod">
          <ac:chgData name="Grishma Thakkar" userId="2efd40a67bde863d" providerId="Windows Live" clId="Web-{0C4CAB85-7212-4F73-9F96-DEE8007815EC}" dt="2018-11-11T08:03:39.796" v="484"/>
          <ac:spMkLst>
            <pc:docMk/>
            <pc:sldMk cId="3153300592" sldId="259"/>
            <ac:spMk id="143" creationId="{36B84FE9-81D8-498B-BA03-FBA1CD21B7AC}"/>
          </ac:spMkLst>
        </pc:spChg>
        <pc:graphicFrameChg chg="add del mod modGraphic">
          <ac:chgData name="Grishma Thakkar" userId="2efd40a67bde863d" providerId="Windows Live" clId="Web-{0C4CAB85-7212-4F73-9F96-DEE8007815EC}" dt="2018-11-11T08:03:23.795" v="477"/>
          <ac:graphicFrameMkLst>
            <pc:docMk/>
            <pc:sldMk cId="3153300592" sldId="259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8:03:06.779" v="474"/>
          <ac:graphicFrameMkLst>
            <pc:docMk/>
            <pc:sldMk cId="3153300592" sldId="259"/>
            <ac:graphicFrameMk id="53" creationId="{089DEDEC-A46D-4ECC-B4A8-FC1A29F34E44}"/>
          </ac:graphicFrameMkLst>
        </pc:graphicFrameChg>
        <pc:graphicFrameChg chg="add mod">
          <ac:chgData name="Grishma Thakkar" userId="2efd40a67bde863d" providerId="Windows Live" clId="Web-{0C4CAB85-7212-4F73-9F96-DEE8007815EC}" dt="2018-11-11T08:03:31.670" v="480" actId="14100"/>
          <ac:graphicFrameMkLst>
            <pc:docMk/>
            <pc:sldMk cId="3153300592" sldId="259"/>
            <ac:graphicFrameMk id="144" creationId="{E9CF856D-7948-46D2-A16B-7AF4D3A11D2D}"/>
          </ac:graphicFrameMkLst>
        </pc:graphicFrameChg>
      </pc:sldChg>
      <pc:sldChg chg="modSp new del">
        <pc:chgData name="Grishma Thakkar" userId="2efd40a67bde863d" providerId="Windows Live" clId="Web-{0C4CAB85-7212-4F73-9F96-DEE8007815EC}" dt="2018-11-11T07:42:03.242" v="275"/>
        <pc:sldMkLst>
          <pc:docMk/>
          <pc:sldMk cId="844667658" sldId="260"/>
        </pc:sldMkLst>
        <pc:spChg chg="mod">
          <ac:chgData name="Grishma Thakkar" userId="2efd40a67bde863d" providerId="Windows Live" clId="Web-{0C4CAB85-7212-4F73-9F96-DEE8007815EC}" dt="2018-11-11T07:37:56.355" v="222" actId="20577"/>
          <ac:spMkLst>
            <pc:docMk/>
            <pc:sldMk cId="844667658" sldId="260"/>
            <ac:spMk id="2" creationId="{60DA2190-9561-4098-AA81-E145000B64A5}"/>
          </ac:spMkLst>
        </pc:spChg>
        <pc:spChg chg="mod">
          <ac:chgData name="Grishma Thakkar" userId="2efd40a67bde863d" providerId="Windows Live" clId="Web-{0C4CAB85-7212-4F73-9F96-DEE8007815EC}" dt="2018-11-11T07:39:47.268" v="256" actId="20577"/>
          <ac:spMkLst>
            <pc:docMk/>
            <pc:sldMk cId="844667658" sldId="260"/>
            <ac:spMk id="3" creationId="{39762CA9-3BDA-40D2-9C2B-447CC478F00C}"/>
          </ac:spMkLst>
        </pc:spChg>
      </pc:sldChg>
      <pc:sldChg chg="addSp delSp modSp add replId">
        <pc:chgData name="Grishma Thakkar" userId="2efd40a67bde863d" providerId="Windows Live" clId="Web-{0C4CAB85-7212-4F73-9F96-DEE8007815EC}" dt="2018-11-11T08:06:45.418" v="544" actId="20577"/>
        <pc:sldMkLst>
          <pc:docMk/>
          <pc:sldMk cId="261473062" sldId="261"/>
        </pc:sldMkLst>
        <pc:spChg chg="mod">
          <ac:chgData name="Grishma Thakkar" userId="2efd40a67bde863d" providerId="Windows Live" clId="Web-{0C4CAB85-7212-4F73-9F96-DEE8007815EC}" dt="2018-11-11T08:06:45.418" v="544" actId="20577"/>
          <ac:spMkLst>
            <pc:docMk/>
            <pc:sldMk cId="261473062" sldId="261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07:42:23.540" v="277"/>
          <ac:spMkLst>
            <pc:docMk/>
            <pc:sldMk cId="261473062" sldId="261"/>
            <ac:spMk id="10" creationId="{88C19DE7-17BE-493D-B0D7-855E2BC17A0F}"/>
          </ac:spMkLst>
        </pc:spChg>
        <pc:spChg chg="add del">
          <ac:chgData name="Grishma Thakkar" userId="2efd40a67bde863d" providerId="Windows Live" clId="Web-{0C4CAB85-7212-4F73-9F96-DEE8007815EC}" dt="2018-11-11T07:48:00.575" v="314"/>
          <ac:spMkLst>
            <pc:docMk/>
            <pc:sldMk cId="261473062" sldId="261"/>
            <ac:spMk id="1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8:00.419" v="313"/>
          <ac:spMkLst>
            <pc:docMk/>
            <pc:sldMk cId="261473062" sldId="261"/>
            <ac:spMk id="15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8:48.936" v="437"/>
          <ac:spMkLst>
            <pc:docMk/>
            <pc:sldMk cId="261473062" sldId="261"/>
            <ac:spMk id="16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47:46.918" v="311"/>
          <ac:spMkLst>
            <pc:docMk/>
            <pc:sldMk cId="261473062" sldId="261"/>
            <ac:spMk id="17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7:40.027" v="309"/>
          <ac:spMkLst>
            <pc:docMk/>
            <pc:sldMk cId="261473062" sldId="261"/>
            <ac:spMk id="19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58:09.554" v="433"/>
          <ac:spMkLst>
            <pc:docMk/>
            <pc:sldMk cId="261473062" sldId="261"/>
            <ac:spMk id="25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8:48.733" v="436"/>
          <ac:spMkLst>
            <pc:docMk/>
            <pc:sldMk cId="261473062" sldId="261"/>
            <ac:spMk id="3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34" creationId="{46C2E80F-49A6-4372-B103-219D417A55ED}"/>
          </ac:spMkLst>
        </pc:spChg>
        <pc:grpChg chg="add del">
          <ac:chgData name="Grishma Thakkar" userId="2efd40a67bde863d" providerId="Windows Live" clId="Web-{0C4CAB85-7212-4F73-9F96-DEE8007815EC}" dt="2018-11-11T07:58:48.936" v="437"/>
          <ac:grpSpMkLst>
            <pc:docMk/>
            <pc:sldMk cId="261473062" sldId="261"/>
            <ac:grpSpMk id="18" creationId="{B57BDC17-F1B3-455F-BBF1-680AA1F25C06}"/>
          </ac:grpSpMkLst>
        </pc:grpChg>
        <pc:grpChg chg="add del">
          <ac:chgData name="Grishma Thakkar" userId="2efd40a67bde863d" providerId="Windows Live" clId="Web-{0C4CAB85-7212-4F73-9F96-DEE8007815EC}" dt="2018-11-11T07:47:40.027" v="309"/>
          <ac:grpSpMkLst>
            <pc:docMk/>
            <pc:sldMk cId="261473062" sldId="261"/>
            <ac:grpSpMk id="21" creationId="{B57BDC17-F1B3-455F-BBF1-680AA1F25C06}"/>
          </ac:grpSpMkLst>
        </pc:grpChg>
        <pc:graphicFrameChg chg="del">
          <ac:chgData name="Grishma Thakkar" userId="2efd40a67bde863d" providerId="Windows Live" clId="Web-{0C4CAB85-7212-4F73-9F96-DEE8007815EC}" dt="2018-11-11T07:42:09.539" v="276"/>
          <ac:graphicFrameMkLst>
            <pc:docMk/>
            <pc:sldMk cId="261473062" sldId="261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7:48:00.419" v="313"/>
          <ac:graphicFrameMkLst>
            <pc:docMk/>
            <pc:sldMk cId="261473062" sldId="261"/>
            <ac:graphicFrameMk id="11" creationId="{BD1EED9C-768D-438F-89FC-5BC3E677D77F}"/>
          </ac:graphicFrameMkLst>
        </pc:graphicFrameChg>
        <pc:graphicFrameChg chg="add del">
          <ac:chgData name="Grishma Thakkar" userId="2efd40a67bde863d" providerId="Windows Live" clId="Web-{0C4CAB85-7212-4F73-9F96-DEE8007815EC}" dt="2018-11-11T07:47:40.027" v="309"/>
          <ac:graphicFrameMkLst>
            <pc:docMk/>
            <pc:sldMk cId="261473062" sldId="261"/>
            <ac:graphicFrameMk id="14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7:59:10.218" v="439"/>
          <ac:graphicFrameMkLst>
            <pc:docMk/>
            <pc:sldMk cId="261473062" sldId="261"/>
            <ac:graphicFrameMk id="20" creationId="{2FCD21C0-C517-425B-9CFA-47072839F1F8}"/>
          </ac:graphicFrameMkLst>
        </pc:graphicFrameChg>
      </pc:sldChg>
      <pc:sldChg chg="addSp delSp modSp new del mod setBg">
        <pc:chgData name="Grishma Thakkar" userId="2efd40a67bde863d" providerId="Windows Live" clId="Web-{0C4CAB85-7212-4F73-9F96-DEE8007815EC}" dt="2018-11-11T08:00:45.065" v="462"/>
        <pc:sldMkLst>
          <pc:docMk/>
          <pc:sldMk cId="1153302234" sldId="262"/>
        </pc:sldMkLst>
        <pc:spChg chg="mod ord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" creationId="{2E9A4CAA-7F99-4E55-8592-2408C3243689}"/>
          </ac:spMkLst>
        </pc:spChg>
        <pc:spChg chg="add del">
          <ac:chgData name="Grishma Thakkar" userId="2efd40a67bde863d" providerId="Windows Live" clId="Web-{0C4CAB85-7212-4F73-9F96-DEE8007815EC}" dt="2018-11-11T07:58:06.933" v="432"/>
          <ac:spMkLst>
            <pc:docMk/>
            <pc:sldMk cId="1153302234" sldId="262"/>
            <ac:spMk id="5" creationId="{9BC4CF5C-323B-4DD6-A7D8-9EA7FAB4A128}"/>
          </ac:spMkLst>
        </pc:spChg>
        <pc:spChg chg="add del">
          <ac:chgData name="Grishma Thakkar" userId="2efd40a67bde863d" providerId="Windows Live" clId="Web-{0C4CAB85-7212-4F73-9F96-DEE8007815EC}" dt="2018-11-11T07:57:59.007" v="428"/>
          <ac:spMkLst>
            <pc:docMk/>
            <pc:sldMk cId="1153302234" sldId="262"/>
            <ac:spMk id="6" creationId="{73639B9E-E51A-4F9B-B664-9279A67D4D57}"/>
          </ac:spMkLst>
        </pc:spChg>
        <pc:spChg chg="add del mod">
          <ac:chgData name="Grishma Thakkar" userId="2efd40a67bde863d" providerId="Windows Live" clId="Web-{0C4CAB85-7212-4F73-9F96-DEE8007815EC}" dt="2018-11-11T07:59:26.594" v="443"/>
          <ac:spMkLst>
            <pc:docMk/>
            <pc:sldMk cId="1153302234" sldId="262"/>
            <ac:spMk id="7" creationId="{5D75213E-D9D2-47CB-A2B3-EFB8C0CDA921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8" creationId="{156189E5-8A3E-4CFD-B71B-CCD0F8495E56}"/>
          </ac:spMkLst>
        </pc:spChg>
        <pc:spChg chg="add mod">
          <ac:chgData name="Grishma Thakkar" userId="2efd40a67bde863d" providerId="Windows Live" clId="Web-{0C4CAB85-7212-4F73-9F96-DEE8007815EC}" dt="2018-11-11T08:00:27.205" v="458" actId="20577"/>
          <ac:spMkLst>
            <pc:docMk/>
            <pc:sldMk cId="1153302234" sldId="262"/>
            <ac:spMk id="9" creationId="{EE06A4AA-38AF-4377-BFEA-E699754FCF8A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1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9:47.079" v="452"/>
          <ac:spMkLst>
            <pc:docMk/>
            <pc:sldMk cId="1153302234" sldId="262"/>
            <ac:spMk id="11" creationId="{605CFC2E-7BB1-4307-B6D3-4AB3A181CB7E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5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7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19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2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1" creationId="{94C3F6B3-69A5-4B7A-A963-2E854017761C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2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59:30.078" v="445"/>
          <ac:spMkLst>
            <pc:docMk/>
            <pc:sldMk cId="1153302234" sldId="262"/>
            <ac:spMk id="23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4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59:28.859" v="444"/>
          <ac:spMkLst>
            <pc:docMk/>
            <pc:sldMk cId="1153302234" sldId="262"/>
            <ac:spMk id="25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6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59:56.720" v="454"/>
          <ac:spMkLst>
            <pc:docMk/>
            <pc:sldMk cId="1153302234" sldId="262"/>
            <ac:spMk id="31" creationId="{0698DC9E-359B-4076-9EF0-C18FD6EE687C}"/>
          </ac:spMkLst>
        </pc:spChg>
        <pc:picChg chg="add mod modCrop">
          <ac:chgData name="Grishma Thakkar" userId="2efd40a67bde863d" providerId="Windows Live" clId="Web-{0C4CAB85-7212-4F73-9F96-DEE8007815EC}" dt="2018-11-11T07:55:27.424" v="374"/>
          <ac:picMkLst>
            <pc:docMk/>
            <pc:sldMk cId="1153302234" sldId="262"/>
            <ac:picMk id="3" creationId="{6ED1E5C6-0ED2-4AE7-8276-624662F81FE6}"/>
          </ac:picMkLst>
        </pc:picChg>
      </pc:sldChg>
      <pc:sldChg chg="addSp delSp modSp new mod setBg modClrScheme chgLayout">
        <pc:chgData name="Grishma Thakkar" userId="2efd40a67bde863d" providerId="Windows Live" clId="Web-{0C4CAB85-7212-4F73-9F96-DEE8007815EC}" dt="2018-11-11T08:16:30.860" v="758" actId="20577"/>
        <pc:sldMkLst>
          <pc:docMk/>
          <pc:sldMk cId="2854001225" sldId="263"/>
        </pc:sldMkLst>
        <pc:spChg chg="mod ord">
          <ac:chgData name="Grishma Thakkar" userId="2efd40a67bde863d" providerId="Windows Live" clId="Web-{0C4CAB85-7212-4F73-9F96-DEE8007815EC}" dt="2018-11-11T08:16:30.860" v="758" actId="20577"/>
          <ac:spMkLst>
            <pc:docMk/>
            <pc:sldMk cId="2854001225" sldId="263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6" creationId="{46C2E80F-49A6-4372-B103-219D417A55ED}"/>
          </ac:spMkLst>
        </pc:spChg>
        <pc:spChg chg="add del mod ord replId">
          <ac:chgData name="Grishma Thakkar" userId="2efd40a67bde863d" providerId="Windows Live" clId="Web-{0C4CAB85-7212-4F73-9F96-DEE8007815EC}" dt="2018-11-11T08:08:53.126" v="655"/>
          <ac:spMkLst>
            <pc:docMk/>
            <pc:sldMk cId="2854001225" sldId="263"/>
            <ac:spMk id="8" creationId="{6C26CA0B-90D9-428A-8B85-52D6F50A7769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9" creationId="{DB66F6E8-4D4A-4907-940A-774703A2D0FE}"/>
          </ac:spMkLst>
        </pc:spChg>
        <pc:spChg chg="add del">
          <ac:chgData name="Grishma Thakkar" userId="2efd40a67bde863d" providerId="Windows Live" clId="Web-{0C4CAB85-7212-4F73-9F96-DEE8007815EC}" dt="2018-11-11T08:08:53.001" v="654"/>
          <ac:spMkLst>
            <pc:docMk/>
            <pc:sldMk cId="2854001225" sldId="263"/>
            <ac:spMk id="10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05.804" v="709"/>
          <ac:spMkLst>
            <pc:docMk/>
            <pc:sldMk cId="2854001225" sldId="263"/>
            <ac:spMk id="12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14" creationId="{8F1F5A56-E82B-4FD5-9025-B72896FFBB6D}"/>
          </ac:spMkLst>
        </pc:spChg>
        <pc:graphicFrameChg chg="add del">
          <ac:chgData name="Grishma Thakkar" userId="2efd40a67bde863d" providerId="Windows Live" clId="Web-{0C4CAB85-7212-4F73-9F96-DEE8007815EC}" dt="2018-11-11T08:08:53.001" v="654"/>
          <ac:graphicFrameMkLst>
            <pc:docMk/>
            <pc:sldMk cId="2854001225" sldId="263"/>
            <ac:graphicFrameMk id="5" creationId="{F16ADF02-3965-4873-B2F0-E06016EF6DAA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8:12:12.133" v="711"/>
          <ac:graphicFrameMkLst>
            <pc:docMk/>
            <pc:sldMk cId="2854001225" sldId="263"/>
            <ac:graphicFrameMk id="7" creationId="{3CDD4F79-C271-4935-BBEA-7795EB3F017A}"/>
          </ac:graphicFrameMkLst>
        </pc:graphicFrameChg>
      </pc:sldChg>
      <pc:sldChg chg="addSp delSp modSp add del replId">
        <pc:chgData name="Grishma Thakkar" userId="2efd40a67bde863d" providerId="Windows Live" clId="Web-{0C4CAB85-7212-4F73-9F96-DEE8007815EC}" dt="2018-11-11T08:16:08.797" v="754"/>
        <pc:sldMkLst>
          <pc:docMk/>
          <pc:sldMk cId="2377639209" sldId="264"/>
        </pc:sldMkLst>
        <pc:spChg chg="mod">
          <ac:chgData name="Grishma Thakkar" userId="2efd40a67bde863d" providerId="Windows Live" clId="Web-{0C4CAB85-7212-4F73-9F96-DEE8007815EC}" dt="2018-11-11T08:06:37.074" v="541" actId="20577"/>
          <ac:spMkLst>
            <pc:docMk/>
            <pc:sldMk cId="2377639209" sldId="264"/>
            <ac:spMk id="2" creationId="{E6029BE2-34A5-4C9F-A4CC-087EB6E019D2}"/>
          </ac:spMkLst>
        </pc:spChg>
        <pc:graphicFrameChg chg="del">
          <ac:chgData name="Grishma Thakkar" userId="2efd40a67bde863d" providerId="Windows Live" clId="Web-{0C4CAB85-7212-4F73-9F96-DEE8007815EC}" dt="2018-11-11T08:00:35.799" v="460"/>
          <ac:graphicFrameMkLst>
            <pc:docMk/>
            <pc:sldMk cId="2377639209" sldId="264"/>
            <ac:graphicFrameMk id="20" creationId="{2FCD21C0-C517-425B-9CFA-47072839F1F8}"/>
          </ac:graphicFrameMkLst>
        </pc:graphicFrameChg>
        <pc:picChg chg="add mod modCrop">
          <ac:chgData name="Grishma Thakkar" userId="2efd40a67bde863d" providerId="Windows Live" clId="Web-{0C4CAB85-7212-4F73-9F96-DEE8007815EC}" dt="2018-11-11T08:01:33.598" v="469" actId="14100"/>
          <ac:picMkLst>
            <pc:docMk/>
            <pc:sldMk cId="2377639209" sldId="264"/>
            <ac:picMk id="21" creationId="{95E5BD71-72C9-4301-ADA1-50B1AC5C6F3F}"/>
          </ac:picMkLst>
        </pc:picChg>
      </pc:sldChg>
      <pc:sldChg chg="addSp delSp modSp new mod setBg">
        <pc:chgData name="Grishma Thakkar" userId="2efd40a67bde863d" providerId="Windows Live" clId="Web-{0C4CAB85-7212-4F73-9F96-DEE8007815EC}" dt="2018-11-11T08:06:20.839" v="534" actId="1076"/>
        <pc:sldMkLst>
          <pc:docMk/>
          <pc:sldMk cId="3827091741" sldId="265"/>
        </pc:sldMkLst>
        <pc:spChg chg="mo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2" creationId="{50F684A2-D534-4A4F-B29C-F5A38ADFDA05}"/>
          </ac:spMkLst>
        </pc:spChg>
        <pc:spChg chg="del mod">
          <ac:chgData name="Grishma Thakkar" userId="2efd40a67bde863d" providerId="Windows Live" clId="Web-{0C4CAB85-7212-4F73-9F96-DEE8007815EC}" dt="2018-11-11T08:06:04.667" v="529"/>
          <ac:spMkLst>
            <pc:docMk/>
            <pc:sldMk cId="3827091741" sldId="265"/>
            <ac:spMk id="3" creationId="{E507CEE4-A7A9-48C0-8E40-6DF5BF318CDC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5" creationId="{4913D8DA-B72B-46FB-9E5D-656A0EB0A476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6" creationId="{63CDDC8E-3FD0-4545-A664-7661835B458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8" creationId="{559AE206-7EBA-4D33-8BC9-9D8158553F0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9" creationId="{559AE206-7EBA-4D33-8BC9-9D8158553F0E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0" creationId="{6437D937-A7F1-4011-92B4-328E5BE1B166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1" creationId="{6437D937-A7F1-4011-92B4-328E5BE1B16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2" creationId="{B672F332-AF08-46C6-94F0-77684310D7B7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3" creationId="{B672F332-AF08-46C6-94F0-77684310D7B7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4" creationId="{34244EF8-D73A-40E1-BE73-D46E6B4B04ED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5" creationId="{34244EF8-D73A-40E1-BE73-D46E6B4B04ED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6" creationId="{AB84D7E8-4ECB-42D7-ADBF-01689B0F24A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7" creationId="{AB84D7E8-4ECB-42D7-ADBF-01689B0F24AE}"/>
          </ac:spMkLst>
        </pc:spChg>
        <pc:spChg chg="add del mod">
          <ac:chgData name="Grishma Thakkar" userId="2efd40a67bde863d" providerId="Windows Live" clId="Web-{0C4CAB85-7212-4F73-9F96-DEE8007815EC}" dt="2018-11-11T08:06:10.526" v="530"/>
          <ac:spMkLst>
            <pc:docMk/>
            <pc:sldMk cId="3827091741" sldId="265"/>
            <ac:spMk id="22" creationId="{B22E30C8-090B-47BF-A496-A1B0F0BFB632}"/>
          </ac:spMkLst>
        </pc:spChg>
        <pc:picChg chg="add mod">
          <ac:chgData name="Grishma Thakkar" userId="2efd40a67bde863d" providerId="Windows Live" clId="Web-{0C4CAB85-7212-4F73-9F96-DEE8007815EC}" dt="2018-11-11T08:06:20.839" v="534" actId="1076"/>
          <ac:picMkLst>
            <pc:docMk/>
            <pc:sldMk cId="3827091741" sldId="265"/>
            <ac:picMk id="4" creationId="{0CFA8042-4C40-4C99-9FF0-25AE431B2F29}"/>
          </ac:picMkLst>
        </pc:picChg>
        <pc:picChg chg="add del">
          <ac:chgData name="Grishma Thakkar" userId="2efd40a67bde863d" providerId="Windows Live" clId="Web-{0C4CAB85-7212-4F73-9F96-DEE8007815EC}" dt="2018-11-11T08:05:22.275" v="507"/>
          <ac:picMkLst>
            <pc:docMk/>
            <pc:sldMk cId="3827091741" sldId="265"/>
            <ac:picMk id="7" creationId="{270F4E28-C0F6-439A-A6DA-75D22C0D76D0}"/>
          </ac:picMkLst>
        </pc:picChg>
        <pc:cxnChg chg="add del">
          <ac:chgData name="Grishma Thakkar" userId="2efd40a67bde863d" providerId="Windows Live" clId="Web-{0C4CAB85-7212-4F73-9F96-DEE8007815EC}" dt="2018-11-11T08:05:18.228" v="505"/>
          <ac:cxnSpMkLst>
            <pc:docMk/>
            <pc:sldMk cId="3827091741" sldId="265"/>
            <ac:cxnSpMk id="18" creationId="{9E8E38ED-369A-44C2-B635-0BED0E48A6E8}"/>
          </ac:cxnSpMkLst>
        </pc:cxnChg>
        <pc:cxnChg chg="add">
          <ac:chgData name="Grishma Thakkar" userId="2efd40a67bde863d" providerId="Windows Live" clId="Web-{0C4CAB85-7212-4F73-9F96-DEE8007815EC}" dt="2018-11-11T08:05:22.321" v="508"/>
          <ac:cxnSpMkLst>
            <pc:docMk/>
            <pc:sldMk cId="3827091741" sldId="265"/>
            <ac:cxnSpMk id="19" creationId="{9E8E38ED-369A-44C2-B635-0BED0E48A6E8}"/>
          </ac:cxnSpMkLst>
        </pc:cxnChg>
      </pc:sldChg>
      <pc:sldChg chg="addSp modSp new mod setBg">
        <pc:chgData name="Grishma Thakkar" userId="2efd40a67bde863d" providerId="Windows Live" clId="Web-{0C4CAB85-7212-4F73-9F96-DEE8007815EC}" dt="2018-11-11T08:11:39.257" v="707" actId="1076"/>
        <pc:sldMkLst>
          <pc:docMk/>
          <pc:sldMk cId="58238391" sldId="266"/>
        </pc:sldMkLst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2" creationId="{3C955758-2199-41FB-85D4-37BFD7CEF32E}"/>
          </ac:spMkLst>
        </pc:spChg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3" creationId="{3A397E83-8DF4-4EEE-87E7-43CB47D12A34}"/>
          </ac:spMkLst>
        </pc:spChg>
        <pc:spChg chg="ad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11" creationId="{0700D48D-C9AA-4000-A912-29A4FEA98A9F}"/>
          </ac:spMkLst>
        </pc:spChg>
        <pc:picChg chg="add mod ord">
          <ac:chgData name="Grishma Thakkar" userId="2efd40a67bde863d" providerId="Windows Live" clId="Web-{0C4CAB85-7212-4F73-9F96-DEE8007815EC}" dt="2018-11-11T08:11:19.162" v="706"/>
          <ac:picMkLst>
            <pc:docMk/>
            <pc:sldMk cId="58238391" sldId="266"/>
            <ac:picMk id="5" creationId="{F0666AB8-361D-4AB5-9D00-6D0B970F22B5}"/>
          </ac:picMkLst>
        </pc:picChg>
        <pc:picChg chg="add mod modCrop">
          <ac:chgData name="Grishma Thakkar" userId="2efd40a67bde863d" providerId="Windows Live" clId="Web-{0C4CAB85-7212-4F73-9F96-DEE8007815EC}" dt="2018-11-11T08:11:39.257" v="707" actId="1076"/>
          <ac:picMkLst>
            <pc:docMk/>
            <pc:sldMk cId="58238391" sldId="266"/>
            <ac:picMk id="6" creationId="{9CF0E6D8-9E34-4E6A-B173-CC0727EF3C6B}"/>
          </ac:picMkLst>
        </pc:pic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3" creationId="{805E69BC-D844-4AB5-9E35-ED458EE29655}"/>
          </ac:cxnSpMkLst>
        </pc:cxn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5" creationId="{4312C673-8179-457E-AD2A-D1FAE4CC961A}"/>
          </ac:cxnSpMkLst>
        </pc:cxnChg>
      </pc:sldChg>
      <pc:sldChg chg="addSp delSp modSp add del mod replId modClrScheme chgLayout">
        <pc:chgData name="Grishma Thakkar" userId="2efd40a67bde863d" providerId="Windows Live" clId="Web-{0C4CAB85-7212-4F73-9F96-DEE8007815EC}" dt="2018-11-11T08:09:17.049" v="659"/>
        <pc:sldMkLst>
          <pc:docMk/>
          <pc:sldMk cId="1708241324" sldId="266"/>
        </pc:sldMkLst>
        <pc:spChg chg="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2" creationId="{69F7AD8F-E1AC-495F-ABF1-95CAF605B7D7}"/>
          </ac:spMkLst>
        </pc:spChg>
        <pc:spChg chg="del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6" creationId="{46C2E80F-49A6-4372-B103-219D417A55ED}"/>
          </ac:spMkLst>
        </pc:spChg>
        <pc:spChg chg="add 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15" creationId="{BB4DE8C2-74C1-4F61-9487-BDE31331B507}"/>
          </ac:spMkLst>
        </pc:spChg>
        <pc:graphicFrameChg chg="del mod ord">
          <ac:chgData name="Grishma Thakkar" userId="2efd40a67bde863d" providerId="Windows Live" clId="Web-{0C4CAB85-7212-4F73-9F96-DEE8007815EC}" dt="2018-11-11T08:09:12.705" v="658"/>
          <ac:graphicFrameMkLst>
            <pc:docMk/>
            <pc:sldMk cId="1708241324" sldId="266"/>
            <ac:graphicFrameMk id="7" creationId="{3CDD4F79-C271-4935-BBEA-7795EB3F017A}"/>
          </ac:graphicFrameMkLst>
        </pc:graphicFrameChg>
      </pc:sldChg>
      <pc:sldChg chg="addSp delSp modSp add ord replId">
        <pc:chgData name="Grishma Thakkar" userId="2efd40a67bde863d" providerId="Windows Live" clId="Web-{0C4CAB85-7212-4F73-9F96-DEE8007815EC}" dt="2018-11-11T08:16:03.250" v="753"/>
        <pc:sldMkLst>
          <pc:docMk/>
          <pc:sldMk cId="3380009559" sldId="267"/>
        </pc:sldMkLst>
        <pc:spChg chg="mod">
          <ac:chgData name="Grishma Thakkar" userId="2efd40a67bde863d" providerId="Windows Live" clId="Web-{0C4CAB85-7212-4F73-9F96-DEE8007815EC}" dt="2018-11-11T08:15:49.656" v="745" actId="20577"/>
          <ac:spMkLst>
            <pc:docMk/>
            <pc:sldMk cId="3380009559" sldId="267"/>
            <ac:spMk id="2" creationId="{69F7AD8F-E1AC-495F-ABF1-95CAF605B7D7}"/>
          </ac:spMkLst>
        </pc:spChg>
        <pc:spChg chg="add del mod">
          <ac:chgData name="Grishma Thakkar" userId="2efd40a67bde863d" providerId="Windows Live" clId="Web-{0C4CAB85-7212-4F73-9F96-DEE8007815EC}" dt="2018-11-11T08:16:03.250" v="753"/>
          <ac:spMkLst>
            <pc:docMk/>
            <pc:sldMk cId="3380009559" sldId="267"/>
            <ac:spMk id="16" creationId="{0EB7AC08-45ED-4050-8C4B-59B491F9CAD0}"/>
          </ac:spMkLst>
        </pc:spChg>
        <pc:graphicFrameChg chg="del">
          <ac:chgData name="Grishma Thakkar" userId="2efd40a67bde863d" providerId="Windows Live" clId="Web-{0C4CAB85-7212-4F73-9F96-DEE8007815EC}" dt="2018-11-11T08:15:56.047" v="748"/>
          <ac:graphicFrameMkLst>
            <pc:docMk/>
            <pc:sldMk cId="3380009559" sldId="267"/>
            <ac:graphicFrameMk id="7" creationId="{3CDD4F79-C271-4935-BBEA-7795EB3F017A}"/>
          </ac:graphicFrameMkLst>
        </pc:graphicFrameChg>
        <pc:picChg chg="add">
          <ac:chgData name="Grishma Thakkar" userId="2efd40a67bde863d" providerId="Windows Live" clId="Web-{0C4CAB85-7212-4F73-9F96-DEE8007815EC}" dt="2018-11-11T08:15:57.187" v="749"/>
          <ac:picMkLst>
            <pc:docMk/>
            <pc:sldMk cId="3380009559" sldId="267"/>
            <ac:picMk id="18" creationId="{1067E069-A03A-46F8-8A69-20F04C301E00}"/>
          </ac:picMkLst>
        </pc:picChg>
      </pc:sldChg>
      <pc:sldChg chg="addSp delSp modSp add mod replId setBg setClrOvrMap">
        <pc:chgData name="Grishma Thakkar" userId="2efd40a67bde863d" providerId="Windows Live" clId="Web-{0C4CAB85-7212-4F73-9F96-DEE8007815EC}" dt="2018-11-11T12:48:02.818" v="806"/>
        <pc:sldMkLst>
          <pc:docMk/>
          <pc:sldMk cId="3277393641" sldId="268"/>
        </pc:sldMkLst>
        <pc:spChg chg="mo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6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2:47:47.287" v="801"/>
          <ac:spMkLst>
            <pc:docMk/>
            <pc:sldMk cId="3277393641" sldId="268"/>
            <ac:spMk id="14" creationId="{D6CF29CD-38B8-4924-BA11-6D60517487EF}"/>
          </ac:spMkLst>
        </pc:spChg>
        <pc:spChg chg="add del">
          <ac:chgData name="Grishma Thakkar" userId="2efd40a67bde863d" providerId="Windows Live" clId="Web-{0C4CAB85-7212-4F73-9F96-DEE8007815EC}" dt="2018-11-11T12:47:56.005" v="803"/>
          <ac:spMkLst>
            <pc:docMk/>
            <pc:sldMk cId="3277393641" sldId="268"/>
            <ac:spMk id="15" creationId="{72257994-BD97-4691-8B89-198A6D2BABDC}"/>
          </ac:spMkLst>
        </pc:spChg>
        <pc:spChg chg="add del">
          <ac:chgData name="Grishma Thakkar" userId="2efd40a67bde863d" providerId="Windows Live" clId="Web-{0C4CAB85-7212-4F73-9F96-DEE8007815EC}" dt="2018-11-11T12:47:30.193" v="799"/>
          <ac:spMkLst>
            <pc:docMk/>
            <pc:sldMk cId="3277393641" sldId="268"/>
            <ac:spMk id="17" creationId="{72257994-BD97-4691-8B89-198A6D2BABDC}"/>
          </ac:spMkLst>
        </pc:spChg>
        <pc:spChg chg="ad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2" creationId="{72257994-BD97-4691-8B89-198A6D2BABDC}"/>
          </ac:spMkLst>
        </pc:spChg>
        <pc:picChg chg="add del mod">
          <ac:chgData name="Grishma Thakkar" userId="2efd40a67bde863d" providerId="Windows Live" clId="Web-{0C4CAB85-7212-4F73-9F96-DEE8007815EC}" dt="2018-11-11T12:40:36.635" v="784"/>
          <ac:picMkLst>
            <pc:docMk/>
            <pc:sldMk cId="3277393641" sldId="268"/>
            <ac:picMk id="3" creationId="{AA65175B-CCE4-4A0E-8B00-5ECA1FAC1DD7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5" creationId="{A75C848A-5D05-4168-AC1A-A1B59BBCD36D}"/>
          </ac:picMkLst>
        </pc:picChg>
        <pc:picChg chg="add del mod">
          <ac:chgData name="Grishma Thakkar" userId="2efd40a67bde863d" providerId="Windows Live" clId="Web-{0C4CAB85-7212-4F73-9F96-DEE8007815EC}" dt="2018-11-11T12:42:34.207" v="789"/>
          <ac:picMkLst>
            <pc:docMk/>
            <pc:sldMk cId="3277393641" sldId="268"/>
            <ac:picMk id="8" creationId="{A5E31FE6-C237-45AB-A45A-F7E3F730503B}"/>
          </ac:picMkLst>
        </pc:picChg>
        <pc:picChg chg="add mod or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0" creationId="{FF308FF2-A899-4712-A320-49418FC13C0A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2" creationId="{F0DA540F-E48B-435C-A64A-EA1D47E8A955}"/>
          </ac:picMkLst>
        </pc:picChg>
        <pc:picChg chg="del">
          <ac:chgData name="Grishma Thakkar" userId="2efd40a67bde863d" providerId="Windows Live" clId="Web-{0C4CAB85-7212-4F73-9F96-DEE8007815EC}" dt="2018-11-11T12:39:16.617" v="781"/>
          <ac:picMkLst>
            <pc:docMk/>
            <pc:sldMk cId="3277393641" sldId="268"/>
            <ac:picMk id="18" creationId="{1067E069-A03A-46F8-8A69-20F04C301E00}"/>
          </ac:picMkLst>
        </pc:pic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16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19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20" creationId="{3D83F26F-C55B-4A92-9AFF-4894D14E27C5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21" creationId="{3D83F26F-C55B-4A92-9AFF-4894D14E27C5}"/>
          </ac:cxnSpMkLst>
        </pc:cxnChg>
      </pc:sldChg>
      <pc:sldChg chg="addSp delSp modSp add replId">
        <pc:chgData name="Grishma Thakkar" userId="2efd40a67bde863d" providerId="Windows Live" clId="Web-{0C4CAB85-7212-4F73-9F96-DEE8007815EC}" dt="2018-11-11T14:20:00.847" v="981" actId="1076"/>
        <pc:sldMkLst>
          <pc:docMk/>
          <pc:sldMk cId="985889551" sldId="269"/>
        </pc:sldMkLst>
        <pc:spChg chg="mod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14:15:22.472" v="947"/>
          <ac:spMkLst>
            <pc:docMk/>
            <pc:sldMk cId="985889551" sldId="269"/>
            <ac:spMk id="21" creationId="{8F325947-27CB-4307-AE5F-759F408C6BD7}"/>
          </ac:spMkLst>
        </pc:spChg>
        <pc:spChg chg="add del mod">
          <ac:chgData name="Grishma Thakkar" userId="2efd40a67bde863d" providerId="Windows Live" clId="Web-{0C4CAB85-7212-4F73-9F96-DEE8007815EC}" dt="2018-11-11T14:15:27.785" v="950"/>
          <ac:spMkLst>
            <pc:docMk/>
            <pc:sldMk cId="985889551" sldId="269"/>
            <ac:spMk id="23" creationId="{30CCBD24-47AA-45C3-9503-92F26CA3DAA5}"/>
          </ac:spMkLst>
        </pc:spChg>
        <pc:spChg chg="add del mod">
          <ac:chgData name="Grishma Thakkar" userId="2efd40a67bde863d" providerId="Windows Live" clId="Web-{0C4CAB85-7212-4F73-9F96-DEE8007815EC}" dt="2018-11-11T14:15:29.863" v="951"/>
          <ac:spMkLst>
            <pc:docMk/>
            <pc:sldMk cId="985889551" sldId="269"/>
            <ac:spMk id="24" creationId="{B1A76A4B-3529-4AF0-B771-E6D91B4E3302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34" creationId="{42A5316D-ED2F-4F89-B4B4-8D9240B1A348}"/>
          </ac:spMkLst>
        </pc:spChg>
        <pc:graphicFrameChg chg="del">
          <ac:chgData name="Grishma Thakkar" userId="2efd40a67bde863d" providerId="Windows Live" clId="Web-{0C4CAB85-7212-4F73-9F96-DEE8007815EC}" dt="2018-11-11T14:10:21.348" v="834"/>
          <ac:graphicFrameMkLst>
            <pc:docMk/>
            <pc:sldMk cId="985889551" sldId="269"/>
            <ac:graphicFrameMk id="20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14:20:00.847" v="981" actId="1076"/>
          <ac:graphicFrameMkLst>
            <pc:docMk/>
            <pc:sldMk cId="985889551" sldId="269"/>
            <ac:graphicFrameMk id="22" creationId="{40D631A2-2538-4ACF-8E37-C99D8EF60398}"/>
          </ac:graphicFrameMkLst>
        </pc:graphicFrameChg>
      </pc:sldChg>
      <pc:sldChg chg="modSp add del replId">
        <pc:chgData name="Grishma Thakkar" userId="2efd40a67bde863d" providerId="Windows Live" clId="Web-{0C4CAB85-7212-4F73-9F96-DEE8007815EC}" dt="2018-11-11T14:19:21.200" v="978"/>
        <pc:sldMkLst>
          <pc:docMk/>
          <pc:sldMk cId="1612453805" sldId="270"/>
        </pc:sldMkLst>
        <pc:spChg chg="mod">
          <ac:chgData name="Grishma Thakkar" userId="2efd40a67bde863d" providerId="Windows Live" clId="Web-{0C4CAB85-7212-4F73-9F96-DEE8007815EC}" dt="2018-11-11T14:18:48.741" v="975" actId="20577"/>
          <ac:spMkLst>
            <pc:docMk/>
            <pc:sldMk cId="1612453805" sldId="270"/>
            <ac:spMk id="2" creationId="{E6029BE2-34A5-4C9F-A4CC-087EB6E019D2}"/>
          </ac:spMkLst>
        </pc:spChg>
      </pc:sldChg>
    </pc:docChg>
  </pc:docChgLst>
  <pc:docChgLst>
    <pc:chgData name="Grishma Thakkar" userId="2efd40a67bde863d" providerId="Windows Live" clId="Web-{AA59F4C5-EEA4-466C-A04E-5798D2A01B88}"/>
    <pc:docChg chg="modSld">
      <pc:chgData name="Grishma Thakkar" userId="2efd40a67bde863d" providerId="Windows Live" clId="Web-{AA59F4C5-EEA4-466C-A04E-5798D2A01B88}" dt="2018-11-11T15:14:52.701" v="4" actId="1076"/>
      <pc:docMkLst>
        <pc:docMk/>
      </pc:docMkLst>
      <pc:sldChg chg="modSp">
        <pc:chgData name="Grishma Thakkar" userId="2efd40a67bde863d" providerId="Windows Live" clId="Web-{AA59F4C5-EEA4-466C-A04E-5798D2A01B88}" dt="2018-11-11T15:14:52.701" v="4" actId="1076"/>
        <pc:sldMkLst>
          <pc:docMk/>
          <pc:sldMk cId="2408531364" sldId="258"/>
        </pc:sldMkLst>
        <pc:spChg chg="mod">
          <ac:chgData name="Grishma Thakkar" userId="2efd40a67bde863d" providerId="Windows Live" clId="Web-{AA59F4C5-EEA4-466C-A04E-5798D2A01B88}" dt="2018-11-11T15:14:52.701" v="4" actId="1076"/>
          <ac:spMkLst>
            <pc:docMk/>
            <pc:sldMk cId="2408531364" sldId="258"/>
            <ac:spMk id="3" creationId="{2EAD1617-BBE0-4347-90C8-C48DF1EC6558}"/>
          </ac:spMkLst>
        </pc:spChg>
      </pc:sldChg>
    </pc:docChg>
  </pc:docChgLst>
  <pc:docChgLst>
    <pc:chgData clId="Web-{0C4CAB85-7212-4F73-9F96-DEE8007815EC}"/>
    <pc:docChg chg="modSld">
      <pc:chgData name="" userId="" providerId="" clId="Web-{0C4CAB85-7212-4F73-9F96-DEE8007815EC}" dt="2018-11-10T19:50:46.062" v="3" actId="20577"/>
      <pc:docMkLst>
        <pc:docMk/>
      </pc:docMkLst>
      <pc:sldChg chg="modSp">
        <pc:chgData name="" userId="" providerId="" clId="Web-{0C4CAB85-7212-4F73-9F96-DEE8007815EC}" dt="2018-11-10T19:50:46.062" v="2" actId="20577"/>
        <pc:sldMkLst>
          <pc:docMk/>
          <pc:sldMk cId="109857222" sldId="256"/>
        </pc:sldMkLst>
        <pc:spChg chg="mod">
          <ac:chgData name="" userId="" providerId="" clId="Web-{0C4CAB85-7212-4F73-9F96-DEE8007815EC}" dt="2018-11-10T19:50:46.062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2768B-00BB-47E6-8D1C-937B1735780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742198-2492-4EAF-A699-4F20E6729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</a:t>
          </a:r>
        </a:p>
      </dgm:t>
    </dgm:pt>
    <dgm:pt modelId="{A886F6A7-E938-4C95-96F8-1A297107271B}" type="parTrans" cxnId="{E402BE8D-F365-41D1-8471-8CC627E8CB9D}">
      <dgm:prSet/>
      <dgm:spPr/>
      <dgm:t>
        <a:bodyPr/>
        <a:lstStyle/>
        <a:p>
          <a:endParaRPr lang="en-US"/>
        </a:p>
      </dgm:t>
    </dgm:pt>
    <dgm:pt modelId="{3B1221F6-3E52-4617-80CD-838CA457479C}" type="sibTrans" cxnId="{E402BE8D-F365-41D1-8471-8CC627E8CB9D}">
      <dgm:prSet/>
      <dgm:spPr/>
      <dgm:t>
        <a:bodyPr/>
        <a:lstStyle/>
        <a:p>
          <a:endParaRPr lang="en-US"/>
        </a:p>
      </dgm:t>
    </dgm:pt>
    <dgm:pt modelId="{2F66C927-5F49-438B-BBB4-D682057A2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 Tweets</a:t>
          </a:r>
        </a:p>
      </dgm:t>
    </dgm:pt>
    <dgm:pt modelId="{E20E5238-05B4-46E1-AFCE-EF599BCACB07}" type="parTrans" cxnId="{D69F4C86-31E0-4F95-A115-509D568CD1D4}">
      <dgm:prSet/>
      <dgm:spPr/>
      <dgm:t>
        <a:bodyPr/>
        <a:lstStyle/>
        <a:p>
          <a:endParaRPr lang="en-US"/>
        </a:p>
      </dgm:t>
    </dgm:pt>
    <dgm:pt modelId="{473C14FD-57FE-4737-9F35-C525350ABDEA}" type="sibTrans" cxnId="{D69F4C86-31E0-4F95-A115-509D568CD1D4}">
      <dgm:prSet/>
      <dgm:spPr/>
      <dgm:t>
        <a:bodyPr/>
        <a:lstStyle/>
        <a:p>
          <a:endParaRPr lang="en-US"/>
        </a:p>
      </dgm:t>
    </dgm:pt>
    <dgm:pt modelId="{65C90F5A-3EC9-4213-8DB4-A50FAB10F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</a:t>
          </a:r>
        </a:p>
      </dgm:t>
    </dgm:pt>
    <dgm:pt modelId="{E9D64237-BD5E-4475-BA19-FE48FA90F83F}" type="parTrans" cxnId="{D224C1E3-F224-4F7C-BF5E-9E1951B83C85}">
      <dgm:prSet/>
      <dgm:spPr/>
      <dgm:t>
        <a:bodyPr/>
        <a:lstStyle/>
        <a:p>
          <a:endParaRPr lang="en-US"/>
        </a:p>
      </dgm:t>
    </dgm:pt>
    <dgm:pt modelId="{1BBD4D2B-E685-4403-BD94-07F209DD0FBC}" type="sibTrans" cxnId="{D224C1E3-F224-4F7C-BF5E-9E1951B83C85}">
      <dgm:prSet/>
      <dgm:spPr/>
      <dgm:t>
        <a:bodyPr/>
        <a:lstStyle/>
        <a:p>
          <a:endParaRPr lang="en-US"/>
        </a:p>
      </dgm:t>
    </dgm:pt>
    <dgm:pt modelId="{E2B7FD02-B4A4-49BA-9570-AC525EA1CB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Tweets</a:t>
          </a:r>
        </a:p>
      </dgm:t>
    </dgm:pt>
    <dgm:pt modelId="{6803EFA4-4A04-4A12-8981-8A687D704A6A}" type="parTrans" cxnId="{8BE1D045-10D5-4DF5-8CF6-29262029F7F3}">
      <dgm:prSet/>
      <dgm:spPr/>
      <dgm:t>
        <a:bodyPr/>
        <a:lstStyle/>
        <a:p>
          <a:endParaRPr lang="en-US"/>
        </a:p>
      </dgm:t>
    </dgm:pt>
    <dgm:pt modelId="{86580638-A911-4D14-83DE-47AAB2778ED1}" type="sibTrans" cxnId="{8BE1D045-10D5-4DF5-8CF6-29262029F7F3}">
      <dgm:prSet/>
      <dgm:spPr/>
      <dgm:t>
        <a:bodyPr/>
        <a:lstStyle/>
        <a:p>
          <a:endParaRPr lang="en-US"/>
        </a:p>
      </dgm:t>
    </dgm:pt>
    <dgm:pt modelId="{34BE6293-B8ED-4BDE-A9EF-3981F6EF4E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</a:t>
          </a:r>
        </a:p>
      </dgm:t>
    </dgm:pt>
    <dgm:pt modelId="{5A49E669-C245-43F0-8048-6630D511BCD3}" type="parTrans" cxnId="{D5084192-E043-499C-9052-83257645FAA3}">
      <dgm:prSet/>
      <dgm:spPr/>
      <dgm:t>
        <a:bodyPr/>
        <a:lstStyle/>
        <a:p>
          <a:endParaRPr lang="en-US"/>
        </a:p>
      </dgm:t>
    </dgm:pt>
    <dgm:pt modelId="{FDC88C38-72FB-4942-8ABF-B962A06DE4C2}" type="sibTrans" cxnId="{D5084192-E043-499C-9052-83257645FAA3}">
      <dgm:prSet/>
      <dgm:spPr/>
      <dgm:t>
        <a:bodyPr/>
        <a:lstStyle/>
        <a:p>
          <a:endParaRPr lang="en-US"/>
        </a:p>
      </dgm:t>
    </dgm:pt>
    <dgm:pt modelId="{0B16F7B5-B824-46A9-AA61-5386D7134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Top Relevant Tweets</a:t>
          </a:r>
        </a:p>
      </dgm:t>
    </dgm:pt>
    <dgm:pt modelId="{30E41445-F4C7-40BA-9E5F-749523CDBA23}" type="sibTrans" cxnId="{8BDA26F6-8D7D-4F98-9109-296E84D61273}">
      <dgm:prSet/>
      <dgm:spPr/>
      <dgm:t>
        <a:bodyPr/>
        <a:lstStyle/>
        <a:p>
          <a:endParaRPr lang="en-US"/>
        </a:p>
      </dgm:t>
    </dgm:pt>
    <dgm:pt modelId="{048AE625-E9C0-447C-B896-4BA14559EA12}" type="parTrans" cxnId="{8BDA26F6-8D7D-4F98-9109-296E84D61273}">
      <dgm:prSet/>
      <dgm:spPr/>
      <dgm:t>
        <a:bodyPr/>
        <a:lstStyle/>
        <a:p>
          <a:endParaRPr lang="en-US"/>
        </a:p>
      </dgm:t>
    </dgm:pt>
    <dgm:pt modelId="{0607A3BB-B564-4456-B8A7-78C5ABE85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</a:t>
          </a:r>
        </a:p>
      </dgm:t>
    </dgm:pt>
    <dgm:pt modelId="{F4A977C9-E3F2-4DDC-9F5B-F291994F506F}" type="parTrans" cxnId="{420F9A20-FFCB-4984-909C-ED5B221E4F06}">
      <dgm:prSet/>
      <dgm:spPr/>
    </dgm:pt>
    <dgm:pt modelId="{49BF2A2E-1390-41B5-80DC-5F8145BD92E3}" type="sibTrans" cxnId="{420F9A20-FFCB-4984-909C-ED5B221E4F06}">
      <dgm:prSet/>
      <dgm:spPr/>
      <dgm:t>
        <a:bodyPr/>
        <a:lstStyle/>
        <a:p>
          <a:endParaRPr lang="en-US"/>
        </a:p>
      </dgm:t>
    </dgm:pt>
    <dgm:pt modelId="{294D4366-E681-41A7-9417-1A622574B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 Twilio to broadcast messages</a:t>
          </a:r>
        </a:p>
      </dgm:t>
    </dgm:pt>
    <dgm:pt modelId="{0BBEF774-5704-425A-AFF9-F52FF605E775}" type="parTrans" cxnId="{ED0AE4D1-E5C5-4CC7-842F-778187BEC524}">
      <dgm:prSet/>
      <dgm:spPr/>
    </dgm:pt>
    <dgm:pt modelId="{5DAF4B8F-3F68-4E15-A93D-DDB33E9D532F}" type="sibTrans" cxnId="{ED0AE4D1-E5C5-4CC7-842F-778187BEC524}">
      <dgm:prSet/>
      <dgm:spPr/>
      <dgm:t>
        <a:bodyPr/>
        <a:lstStyle/>
        <a:p>
          <a:endParaRPr lang="en-US"/>
        </a:p>
      </dgm:t>
    </dgm:pt>
    <dgm:pt modelId="{2549736A-8C7A-4669-9652-356B9E87A382}" type="pres">
      <dgm:prSet presAssocID="{BC12768B-00BB-47E6-8D1C-937B17357801}" presName="root" presStyleCnt="0">
        <dgm:presLayoutVars>
          <dgm:dir/>
          <dgm:resizeHandles val="exact"/>
        </dgm:presLayoutVars>
      </dgm:prSet>
      <dgm:spPr/>
    </dgm:pt>
    <dgm:pt modelId="{103E1DFD-3493-4ADD-A3E7-B40416EC186D}" type="pres">
      <dgm:prSet presAssocID="{73742198-2492-4EAF-A699-4F20E6729F2C}" presName="compNode" presStyleCnt="0"/>
      <dgm:spPr/>
    </dgm:pt>
    <dgm:pt modelId="{C16D63D8-9F49-4789-9062-A6B2DEAFAF12}" type="pres">
      <dgm:prSet presAssocID="{73742198-2492-4EAF-A699-4F20E6729F2C}" presName="bgRect" presStyleLbl="bgShp" presStyleIdx="0" presStyleCnt="4"/>
      <dgm:spPr/>
    </dgm:pt>
    <dgm:pt modelId="{762A6716-A6D2-4814-ACA6-029B14397EB0}" type="pres">
      <dgm:prSet presAssocID="{73742198-2492-4EAF-A699-4F20E6729F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EDC12B-3891-4F83-A9D6-072EEB5BDDCB}" type="pres">
      <dgm:prSet presAssocID="{73742198-2492-4EAF-A699-4F20E6729F2C}" presName="spaceRect" presStyleCnt="0"/>
      <dgm:spPr/>
    </dgm:pt>
    <dgm:pt modelId="{9470E6D2-C942-45B4-BD1A-108335695A47}" type="pres">
      <dgm:prSet presAssocID="{73742198-2492-4EAF-A699-4F20E6729F2C}" presName="parTx" presStyleLbl="revTx" presStyleIdx="0" presStyleCnt="8">
        <dgm:presLayoutVars>
          <dgm:chMax val="0"/>
          <dgm:chPref val="0"/>
        </dgm:presLayoutVars>
      </dgm:prSet>
      <dgm:spPr/>
    </dgm:pt>
    <dgm:pt modelId="{3642A72F-6780-4F8E-9DF8-D14901D895CC}" type="pres">
      <dgm:prSet presAssocID="{73742198-2492-4EAF-A699-4F20E6729F2C}" presName="desTx" presStyleLbl="revTx" presStyleIdx="1" presStyleCnt="8">
        <dgm:presLayoutVars/>
      </dgm:prSet>
      <dgm:spPr/>
    </dgm:pt>
    <dgm:pt modelId="{72DC2FC7-3BCB-483B-BB42-0727398418ED}" type="pres">
      <dgm:prSet presAssocID="{3B1221F6-3E52-4617-80CD-838CA457479C}" presName="sibTrans" presStyleCnt="0"/>
      <dgm:spPr/>
    </dgm:pt>
    <dgm:pt modelId="{9C0F0405-8410-4CF9-AE0A-5A79EED7D95E}" type="pres">
      <dgm:prSet presAssocID="{65C90F5A-3EC9-4213-8DB4-A50FAB10F9B8}" presName="compNode" presStyleCnt="0"/>
      <dgm:spPr/>
    </dgm:pt>
    <dgm:pt modelId="{6A92D3B6-2DD7-4A14-B91D-052AE7283507}" type="pres">
      <dgm:prSet presAssocID="{65C90F5A-3EC9-4213-8DB4-A50FAB10F9B8}" presName="bgRect" presStyleLbl="bgShp" presStyleIdx="1" presStyleCnt="4"/>
      <dgm:spPr/>
    </dgm:pt>
    <dgm:pt modelId="{D54C6D81-75AB-4156-9ED4-3D24171F6D89}" type="pres">
      <dgm:prSet presAssocID="{65C90F5A-3EC9-4213-8DB4-A50FAB10F9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589D5974-880F-40CB-BF9D-4609E5BA7D08}" type="pres">
      <dgm:prSet presAssocID="{65C90F5A-3EC9-4213-8DB4-A50FAB10F9B8}" presName="spaceRect" presStyleCnt="0"/>
      <dgm:spPr/>
    </dgm:pt>
    <dgm:pt modelId="{64BAEA16-303A-4B67-A4A0-3B9EAF9226C5}" type="pres">
      <dgm:prSet presAssocID="{65C90F5A-3EC9-4213-8DB4-A50FAB10F9B8}" presName="parTx" presStyleLbl="revTx" presStyleIdx="2" presStyleCnt="8">
        <dgm:presLayoutVars>
          <dgm:chMax val="0"/>
          <dgm:chPref val="0"/>
        </dgm:presLayoutVars>
      </dgm:prSet>
      <dgm:spPr/>
    </dgm:pt>
    <dgm:pt modelId="{A9EC3B1C-C35C-41EC-852F-7AA24ABFF2C4}" type="pres">
      <dgm:prSet presAssocID="{65C90F5A-3EC9-4213-8DB4-A50FAB10F9B8}" presName="desTx" presStyleLbl="revTx" presStyleIdx="3" presStyleCnt="8">
        <dgm:presLayoutVars/>
      </dgm:prSet>
      <dgm:spPr/>
    </dgm:pt>
    <dgm:pt modelId="{3561F621-A74C-40D4-9741-53F9BE8F08D3}" type="pres">
      <dgm:prSet presAssocID="{1BBD4D2B-E685-4403-BD94-07F209DD0FBC}" presName="sibTrans" presStyleCnt="0"/>
      <dgm:spPr/>
    </dgm:pt>
    <dgm:pt modelId="{3B6EC303-719D-4644-B5EC-19CA446FE344}" type="pres">
      <dgm:prSet presAssocID="{34BE6293-B8ED-4BDE-A9EF-3981F6EF4E93}" presName="compNode" presStyleCnt="0"/>
      <dgm:spPr/>
    </dgm:pt>
    <dgm:pt modelId="{BFF7B1E9-367F-4E82-9F4D-DDDD1E73EDB8}" type="pres">
      <dgm:prSet presAssocID="{34BE6293-B8ED-4BDE-A9EF-3981F6EF4E93}" presName="bgRect" presStyleLbl="bgShp" presStyleIdx="2" presStyleCnt="4"/>
      <dgm:spPr/>
    </dgm:pt>
    <dgm:pt modelId="{C7CD12BA-B6F9-42BD-84CF-B129AF43706A}" type="pres">
      <dgm:prSet presAssocID="{34BE6293-B8ED-4BDE-A9EF-3981F6EF4E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EB35D4-83F3-429B-837C-F0914E2FDDB1}" type="pres">
      <dgm:prSet presAssocID="{34BE6293-B8ED-4BDE-A9EF-3981F6EF4E93}" presName="spaceRect" presStyleCnt="0"/>
      <dgm:spPr/>
    </dgm:pt>
    <dgm:pt modelId="{27EBC71A-74E9-4A4E-8649-D714EB03D4AA}" type="pres">
      <dgm:prSet presAssocID="{34BE6293-B8ED-4BDE-A9EF-3981F6EF4E93}" presName="parTx" presStyleLbl="revTx" presStyleIdx="4" presStyleCnt="8">
        <dgm:presLayoutVars>
          <dgm:chMax val="0"/>
          <dgm:chPref val="0"/>
        </dgm:presLayoutVars>
      </dgm:prSet>
      <dgm:spPr/>
    </dgm:pt>
    <dgm:pt modelId="{C257563C-6ECC-473D-8175-85FE24922EB5}" type="pres">
      <dgm:prSet presAssocID="{34BE6293-B8ED-4BDE-A9EF-3981F6EF4E93}" presName="desTx" presStyleLbl="revTx" presStyleIdx="5" presStyleCnt="8">
        <dgm:presLayoutVars/>
      </dgm:prSet>
      <dgm:spPr/>
    </dgm:pt>
    <dgm:pt modelId="{9A66AA15-067D-49F2-9822-3673F40277F5}" type="pres">
      <dgm:prSet presAssocID="{FDC88C38-72FB-4942-8ABF-B962A06DE4C2}" presName="sibTrans" presStyleCnt="0"/>
      <dgm:spPr/>
    </dgm:pt>
    <dgm:pt modelId="{69078EAE-B449-4C92-95A0-9C1AB3CF1CF7}" type="pres">
      <dgm:prSet presAssocID="{0607A3BB-B564-4456-B8A7-78C5ABE85FA1}" presName="compNode" presStyleCnt="0"/>
      <dgm:spPr/>
    </dgm:pt>
    <dgm:pt modelId="{24B106DD-4E98-4451-9C69-E36DF9357AC6}" type="pres">
      <dgm:prSet presAssocID="{0607A3BB-B564-4456-B8A7-78C5ABE85FA1}" presName="bgRect" presStyleLbl="bgShp" presStyleIdx="3" presStyleCnt="4"/>
      <dgm:spPr/>
    </dgm:pt>
    <dgm:pt modelId="{D172D861-697A-4309-BB26-B65788BB7755}" type="pres">
      <dgm:prSet presAssocID="{0607A3BB-B564-4456-B8A7-78C5ABE85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9911667-233B-49E5-9543-64878C28F66B}" type="pres">
      <dgm:prSet presAssocID="{0607A3BB-B564-4456-B8A7-78C5ABE85FA1}" presName="spaceRect" presStyleCnt="0"/>
      <dgm:spPr/>
    </dgm:pt>
    <dgm:pt modelId="{62EF1216-399F-4C76-A42A-D0D40D7F533E}" type="pres">
      <dgm:prSet presAssocID="{0607A3BB-B564-4456-B8A7-78C5ABE85FA1}" presName="parTx" presStyleLbl="revTx" presStyleIdx="6" presStyleCnt="8">
        <dgm:presLayoutVars>
          <dgm:chMax val="0"/>
          <dgm:chPref val="0"/>
        </dgm:presLayoutVars>
      </dgm:prSet>
      <dgm:spPr/>
    </dgm:pt>
    <dgm:pt modelId="{769B2AB6-30B4-427A-875F-D38B08F738EA}" type="pres">
      <dgm:prSet presAssocID="{0607A3BB-B564-4456-B8A7-78C5ABE85FA1}" presName="desTx" presStyleLbl="revTx" presStyleIdx="7" presStyleCnt="8">
        <dgm:presLayoutVars/>
      </dgm:prSet>
      <dgm:spPr/>
    </dgm:pt>
  </dgm:ptLst>
  <dgm:cxnLst>
    <dgm:cxn modelId="{A85E830D-AA7E-4E5E-A923-40B2332CAD36}" type="presOf" srcId="{34BE6293-B8ED-4BDE-A9EF-3981F6EF4E93}" destId="{27EBC71A-74E9-4A4E-8649-D714EB03D4AA}" srcOrd="0" destOrd="0" presId="urn:microsoft.com/office/officeart/2018/2/layout/IconVerticalSolidList"/>
    <dgm:cxn modelId="{5F337F14-49F2-4D0D-9934-B4801AA625A8}" type="presOf" srcId="{73742198-2492-4EAF-A699-4F20E6729F2C}" destId="{9470E6D2-C942-45B4-BD1A-108335695A47}" srcOrd="0" destOrd="0" presId="urn:microsoft.com/office/officeart/2018/2/layout/IconVerticalSolidList"/>
    <dgm:cxn modelId="{420F9A20-FFCB-4984-909C-ED5B221E4F06}" srcId="{BC12768B-00BB-47E6-8D1C-937B17357801}" destId="{0607A3BB-B564-4456-B8A7-78C5ABE85FA1}" srcOrd="3" destOrd="0" parTransId="{F4A977C9-E3F2-4DDC-9F5B-F291994F506F}" sibTransId="{49BF2A2E-1390-41B5-80DC-5F8145BD92E3}"/>
    <dgm:cxn modelId="{26751E2E-8474-41A6-A902-95DA97F57549}" type="presOf" srcId="{2F66C927-5F49-438B-BBB4-D682057A28BD}" destId="{3642A72F-6780-4F8E-9DF8-D14901D895CC}" srcOrd="0" destOrd="0" presId="urn:microsoft.com/office/officeart/2018/2/layout/IconVerticalSolidList"/>
    <dgm:cxn modelId="{8BE1D045-10D5-4DF5-8CF6-29262029F7F3}" srcId="{65C90F5A-3EC9-4213-8DB4-A50FAB10F9B8}" destId="{E2B7FD02-B4A4-49BA-9570-AC525EA1CB91}" srcOrd="0" destOrd="0" parTransId="{6803EFA4-4A04-4A12-8981-8A687D704A6A}" sibTransId="{86580638-A911-4D14-83DE-47AAB2778ED1}"/>
    <dgm:cxn modelId="{94791D70-E9E8-4D25-89C8-673FA2F6C7F9}" type="presOf" srcId="{65C90F5A-3EC9-4213-8DB4-A50FAB10F9B8}" destId="{64BAEA16-303A-4B67-A4A0-3B9EAF9226C5}" srcOrd="0" destOrd="0" presId="urn:microsoft.com/office/officeart/2018/2/layout/IconVerticalSolidList"/>
    <dgm:cxn modelId="{D69F4C86-31E0-4F95-A115-509D568CD1D4}" srcId="{73742198-2492-4EAF-A699-4F20E6729F2C}" destId="{2F66C927-5F49-438B-BBB4-D682057A28BD}" srcOrd="0" destOrd="0" parTransId="{E20E5238-05B4-46E1-AFCE-EF599BCACB07}" sibTransId="{473C14FD-57FE-4737-9F35-C525350ABDEA}"/>
    <dgm:cxn modelId="{E402BE8D-F365-41D1-8471-8CC627E8CB9D}" srcId="{BC12768B-00BB-47E6-8D1C-937B17357801}" destId="{73742198-2492-4EAF-A699-4F20E6729F2C}" srcOrd="0" destOrd="0" parTransId="{A886F6A7-E938-4C95-96F8-1A297107271B}" sibTransId="{3B1221F6-3E52-4617-80CD-838CA457479C}"/>
    <dgm:cxn modelId="{D5084192-E043-499C-9052-83257645FAA3}" srcId="{BC12768B-00BB-47E6-8D1C-937B17357801}" destId="{34BE6293-B8ED-4BDE-A9EF-3981F6EF4E93}" srcOrd="2" destOrd="0" parTransId="{5A49E669-C245-43F0-8048-6630D511BCD3}" sibTransId="{FDC88C38-72FB-4942-8ABF-B962A06DE4C2}"/>
    <dgm:cxn modelId="{997F839F-D949-4215-9527-E7895C75F1EC}" type="presOf" srcId="{0B16F7B5-B824-46A9-AA61-5386D7134C8F}" destId="{C257563C-6ECC-473D-8175-85FE24922EB5}" srcOrd="0" destOrd="0" presId="urn:microsoft.com/office/officeart/2018/2/layout/IconVerticalSolidList"/>
    <dgm:cxn modelId="{DFC2CEAE-B44A-4B64-BA84-7FBE881A71C8}" type="presOf" srcId="{294D4366-E681-41A7-9417-1A622574BA2B}" destId="{769B2AB6-30B4-427A-875F-D38B08F738EA}" srcOrd="0" destOrd="0" presId="urn:microsoft.com/office/officeart/2018/2/layout/IconVerticalSolidList"/>
    <dgm:cxn modelId="{DD8059D1-8292-4D3E-A22E-FF771E2D6FF6}" type="presOf" srcId="{E2B7FD02-B4A4-49BA-9570-AC525EA1CB91}" destId="{A9EC3B1C-C35C-41EC-852F-7AA24ABFF2C4}" srcOrd="0" destOrd="0" presId="urn:microsoft.com/office/officeart/2018/2/layout/IconVerticalSolidList"/>
    <dgm:cxn modelId="{ED0AE4D1-E5C5-4CC7-842F-778187BEC524}" srcId="{0607A3BB-B564-4456-B8A7-78C5ABE85FA1}" destId="{294D4366-E681-41A7-9417-1A622574BA2B}" srcOrd="0" destOrd="0" parTransId="{0BBEF774-5704-425A-AFF9-F52FF605E775}" sibTransId="{5DAF4B8F-3F68-4E15-A93D-DDB33E9D532F}"/>
    <dgm:cxn modelId="{C3EF3BDC-06DC-440F-AAA8-945EC7640B11}" type="presOf" srcId="{0607A3BB-B564-4456-B8A7-78C5ABE85FA1}" destId="{62EF1216-399F-4C76-A42A-D0D40D7F533E}" srcOrd="0" destOrd="0" presId="urn:microsoft.com/office/officeart/2018/2/layout/IconVerticalSolidList"/>
    <dgm:cxn modelId="{7063F3DE-0146-4E76-B146-1BA33338165E}" type="presOf" srcId="{BC12768B-00BB-47E6-8D1C-937B17357801}" destId="{2549736A-8C7A-4669-9652-356B9E87A382}" srcOrd="0" destOrd="0" presId="urn:microsoft.com/office/officeart/2018/2/layout/IconVerticalSolidList"/>
    <dgm:cxn modelId="{D224C1E3-F224-4F7C-BF5E-9E1951B83C85}" srcId="{BC12768B-00BB-47E6-8D1C-937B17357801}" destId="{65C90F5A-3EC9-4213-8DB4-A50FAB10F9B8}" srcOrd="1" destOrd="0" parTransId="{E9D64237-BD5E-4475-BA19-FE48FA90F83F}" sibTransId="{1BBD4D2B-E685-4403-BD94-07F209DD0FBC}"/>
    <dgm:cxn modelId="{8BDA26F6-8D7D-4F98-9109-296E84D61273}" srcId="{34BE6293-B8ED-4BDE-A9EF-3981F6EF4E93}" destId="{0B16F7B5-B824-46A9-AA61-5386D7134C8F}" srcOrd="0" destOrd="0" parTransId="{048AE625-E9C0-447C-B896-4BA14559EA12}" sibTransId="{30E41445-F4C7-40BA-9E5F-749523CDBA23}"/>
    <dgm:cxn modelId="{05727590-6BA4-4C8F-8FEA-7E142F7EEDB3}" type="presParOf" srcId="{2549736A-8C7A-4669-9652-356B9E87A382}" destId="{103E1DFD-3493-4ADD-A3E7-B40416EC186D}" srcOrd="0" destOrd="0" presId="urn:microsoft.com/office/officeart/2018/2/layout/IconVerticalSolidList"/>
    <dgm:cxn modelId="{63253946-CE40-4564-BB22-2CF4C3B6E72C}" type="presParOf" srcId="{103E1DFD-3493-4ADD-A3E7-B40416EC186D}" destId="{C16D63D8-9F49-4789-9062-A6B2DEAFAF12}" srcOrd="0" destOrd="0" presId="urn:microsoft.com/office/officeart/2018/2/layout/IconVerticalSolidList"/>
    <dgm:cxn modelId="{8AA87F0F-A99D-4F30-A760-DE220E849053}" type="presParOf" srcId="{103E1DFD-3493-4ADD-A3E7-B40416EC186D}" destId="{762A6716-A6D2-4814-ACA6-029B14397EB0}" srcOrd="1" destOrd="0" presId="urn:microsoft.com/office/officeart/2018/2/layout/IconVerticalSolidList"/>
    <dgm:cxn modelId="{8521CB68-8415-4206-8534-6D99549E6C5C}" type="presParOf" srcId="{103E1DFD-3493-4ADD-A3E7-B40416EC186D}" destId="{BEEDC12B-3891-4F83-A9D6-072EEB5BDDCB}" srcOrd="2" destOrd="0" presId="urn:microsoft.com/office/officeart/2018/2/layout/IconVerticalSolidList"/>
    <dgm:cxn modelId="{46286B4A-C645-4F81-8185-F1941B753369}" type="presParOf" srcId="{103E1DFD-3493-4ADD-A3E7-B40416EC186D}" destId="{9470E6D2-C942-45B4-BD1A-108335695A47}" srcOrd="3" destOrd="0" presId="urn:microsoft.com/office/officeart/2018/2/layout/IconVerticalSolidList"/>
    <dgm:cxn modelId="{46A4D037-C47B-4EB3-9CBD-148605A15A10}" type="presParOf" srcId="{103E1DFD-3493-4ADD-A3E7-B40416EC186D}" destId="{3642A72F-6780-4F8E-9DF8-D14901D895CC}" srcOrd="4" destOrd="0" presId="urn:microsoft.com/office/officeart/2018/2/layout/IconVerticalSolidList"/>
    <dgm:cxn modelId="{B803DF9A-665A-457E-9776-DC2AE5B74D0F}" type="presParOf" srcId="{2549736A-8C7A-4669-9652-356B9E87A382}" destId="{72DC2FC7-3BCB-483B-BB42-0727398418ED}" srcOrd="1" destOrd="0" presId="urn:microsoft.com/office/officeart/2018/2/layout/IconVerticalSolidList"/>
    <dgm:cxn modelId="{FC9B3A22-3CEC-4E7D-A31F-41BFD0F8D31F}" type="presParOf" srcId="{2549736A-8C7A-4669-9652-356B9E87A382}" destId="{9C0F0405-8410-4CF9-AE0A-5A79EED7D95E}" srcOrd="2" destOrd="0" presId="urn:microsoft.com/office/officeart/2018/2/layout/IconVerticalSolidList"/>
    <dgm:cxn modelId="{2384A460-E829-4189-AEE9-BFF1A4B1B8CB}" type="presParOf" srcId="{9C0F0405-8410-4CF9-AE0A-5A79EED7D95E}" destId="{6A92D3B6-2DD7-4A14-B91D-052AE7283507}" srcOrd="0" destOrd="0" presId="urn:microsoft.com/office/officeart/2018/2/layout/IconVerticalSolidList"/>
    <dgm:cxn modelId="{4AAF8AE6-4E65-420E-BB7F-4BA7363888C5}" type="presParOf" srcId="{9C0F0405-8410-4CF9-AE0A-5A79EED7D95E}" destId="{D54C6D81-75AB-4156-9ED4-3D24171F6D89}" srcOrd="1" destOrd="0" presId="urn:microsoft.com/office/officeart/2018/2/layout/IconVerticalSolidList"/>
    <dgm:cxn modelId="{7EBE08BC-3AED-47C6-BAD6-3DF520E49D65}" type="presParOf" srcId="{9C0F0405-8410-4CF9-AE0A-5A79EED7D95E}" destId="{589D5974-880F-40CB-BF9D-4609E5BA7D08}" srcOrd="2" destOrd="0" presId="urn:microsoft.com/office/officeart/2018/2/layout/IconVerticalSolidList"/>
    <dgm:cxn modelId="{A82C0304-CFB6-4C29-90AC-9D2CFF1FBF7F}" type="presParOf" srcId="{9C0F0405-8410-4CF9-AE0A-5A79EED7D95E}" destId="{64BAEA16-303A-4B67-A4A0-3B9EAF9226C5}" srcOrd="3" destOrd="0" presId="urn:microsoft.com/office/officeart/2018/2/layout/IconVerticalSolidList"/>
    <dgm:cxn modelId="{8E41F13B-8FFB-4E76-AA89-6FBFDD567078}" type="presParOf" srcId="{9C0F0405-8410-4CF9-AE0A-5A79EED7D95E}" destId="{A9EC3B1C-C35C-41EC-852F-7AA24ABFF2C4}" srcOrd="4" destOrd="0" presId="urn:microsoft.com/office/officeart/2018/2/layout/IconVerticalSolidList"/>
    <dgm:cxn modelId="{BE1FCE1E-E508-4A6D-A4F1-63846CA7BECC}" type="presParOf" srcId="{2549736A-8C7A-4669-9652-356B9E87A382}" destId="{3561F621-A74C-40D4-9741-53F9BE8F08D3}" srcOrd="3" destOrd="0" presId="urn:microsoft.com/office/officeart/2018/2/layout/IconVerticalSolidList"/>
    <dgm:cxn modelId="{525B54C9-F6A5-4EE6-A275-92E19214BA1A}" type="presParOf" srcId="{2549736A-8C7A-4669-9652-356B9E87A382}" destId="{3B6EC303-719D-4644-B5EC-19CA446FE344}" srcOrd="4" destOrd="0" presId="urn:microsoft.com/office/officeart/2018/2/layout/IconVerticalSolidList"/>
    <dgm:cxn modelId="{619C0E25-3CAE-4A32-A2A8-51968EFE4D4D}" type="presParOf" srcId="{3B6EC303-719D-4644-B5EC-19CA446FE344}" destId="{BFF7B1E9-367F-4E82-9F4D-DDDD1E73EDB8}" srcOrd="0" destOrd="0" presId="urn:microsoft.com/office/officeart/2018/2/layout/IconVerticalSolidList"/>
    <dgm:cxn modelId="{DEB7D13F-E4A9-4476-9D02-CC417683DBD9}" type="presParOf" srcId="{3B6EC303-719D-4644-B5EC-19CA446FE344}" destId="{C7CD12BA-B6F9-42BD-84CF-B129AF43706A}" srcOrd="1" destOrd="0" presId="urn:microsoft.com/office/officeart/2018/2/layout/IconVerticalSolidList"/>
    <dgm:cxn modelId="{277777FA-10AC-4D38-A7AB-C4306B202D52}" type="presParOf" srcId="{3B6EC303-719D-4644-B5EC-19CA446FE344}" destId="{6EEB35D4-83F3-429B-837C-F0914E2FDDB1}" srcOrd="2" destOrd="0" presId="urn:microsoft.com/office/officeart/2018/2/layout/IconVerticalSolidList"/>
    <dgm:cxn modelId="{F99342BE-FFD2-4735-A23B-6EBE07A8FC69}" type="presParOf" srcId="{3B6EC303-719D-4644-B5EC-19CA446FE344}" destId="{27EBC71A-74E9-4A4E-8649-D714EB03D4AA}" srcOrd="3" destOrd="0" presId="urn:microsoft.com/office/officeart/2018/2/layout/IconVerticalSolidList"/>
    <dgm:cxn modelId="{6574598D-3388-4EC4-80CE-741A7B36DC88}" type="presParOf" srcId="{3B6EC303-719D-4644-B5EC-19CA446FE344}" destId="{C257563C-6ECC-473D-8175-85FE24922EB5}" srcOrd="4" destOrd="0" presId="urn:microsoft.com/office/officeart/2018/2/layout/IconVerticalSolidList"/>
    <dgm:cxn modelId="{2D576A18-8ECE-401C-A8B6-C84890DA2618}" type="presParOf" srcId="{2549736A-8C7A-4669-9652-356B9E87A382}" destId="{9A66AA15-067D-49F2-9822-3673F40277F5}" srcOrd="5" destOrd="0" presId="urn:microsoft.com/office/officeart/2018/2/layout/IconVerticalSolidList"/>
    <dgm:cxn modelId="{E00E9A3D-16EF-4262-A9E1-910B6C30499A}" type="presParOf" srcId="{2549736A-8C7A-4669-9652-356B9E87A382}" destId="{69078EAE-B449-4C92-95A0-9C1AB3CF1CF7}" srcOrd="6" destOrd="0" presId="urn:microsoft.com/office/officeart/2018/2/layout/IconVerticalSolidList"/>
    <dgm:cxn modelId="{F9818DE4-F82D-4363-9F8E-8A87374B9F9F}" type="presParOf" srcId="{69078EAE-B449-4C92-95A0-9C1AB3CF1CF7}" destId="{24B106DD-4E98-4451-9C69-E36DF9357AC6}" srcOrd="0" destOrd="0" presId="urn:microsoft.com/office/officeart/2018/2/layout/IconVerticalSolidList"/>
    <dgm:cxn modelId="{FBE32E9C-20EE-4586-9954-6419AD54BD6C}" type="presParOf" srcId="{69078EAE-B449-4C92-95A0-9C1AB3CF1CF7}" destId="{D172D861-697A-4309-BB26-B65788BB7755}" srcOrd="1" destOrd="0" presId="urn:microsoft.com/office/officeart/2018/2/layout/IconVerticalSolidList"/>
    <dgm:cxn modelId="{B24C2F72-5ABB-44A9-89DC-7D61CFD79365}" type="presParOf" srcId="{69078EAE-B449-4C92-95A0-9C1AB3CF1CF7}" destId="{19911667-233B-49E5-9543-64878C28F66B}" srcOrd="2" destOrd="0" presId="urn:microsoft.com/office/officeart/2018/2/layout/IconVerticalSolidList"/>
    <dgm:cxn modelId="{B891D2D9-5142-4DC6-A3F6-433467EDD866}" type="presParOf" srcId="{69078EAE-B449-4C92-95A0-9C1AB3CF1CF7}" destId="{62EF1216-399F-4C76-A42A-D0D40D7F533E}" srcOrd="3" destOrd="0" presId="urn:microsoft.com/office/officeart/2018/2/layout/IconVerticalSolidList"/>
    <dgm:cxn modelId="{7B1085DE-F476-4B95-BF1C-E7BC0C75D35D}" type="presParOf" srcId="{69078EAE-B449-4C92-95A0-9C1AB3CF1CF7}" destId="{769B2AB6-30B4-427A-875F-D38B08F738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API</a:t>
          </a: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Publicaly available external dataset</a:t>
          </a: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2"/>
      <dgm:spPr/>
    </dgm:pt>
    <dgm:pt modelId="{81EA3EB9-7FA6-4D0C-93C8-0E93BCF94919}" type="pres">
      <dgm:prSet presAssocID="{9829B607-C086-40DB-8AB4-E4330468F3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2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2"/>
      <dgm:spPr/>
    </dgm:pt>
    <dgm:pt modelId="{2A44C7FB-5F20-4355-9A26-AC70C360F8C6}" type="pres">
      <dgm:prSet presAssocID="{B8AFD268-53F4-4314-9D4B-6EE3F72F0A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E1FD02-2B6E-43AC-A395-E849574CBF62}" type="presOf" srcId="{C07FF388-1641-4A38-A351-6D9319E44000}" destId="{FB9AF184-B555-4557-AFF0-5F597F9B3740}" srcOrd="0" destOrd="0" presId="urn:microsoft.com/office/officeart/2005/8/layout/list1"/>
    <dgm:cxn modelId="{271B313A-57B6-442F-B497-7922289672F6}" type="presOf" srcId="{9829B607-C086-40DB-8AB4-E4330468F3C8}" destId="{81EA3EB9-7FA6-4D0C-93C8-0E93BCF94919}" srcOrd="1" destOrd="0" presId="urn:microsoft.com/office/officeart/2005/8/layout/list1"/>
    <dgm:cxn modelId="{722DAA5B-9CC8-48FC-91F9-ED7535EFC1A8}" type="presOf" srcId="{B8AFD268-53F4-4314-9D4B-6EE3F72F0A1C}" destId="{2A44C7FB-5F20-4355-9A26-AC70C360F8C6}" srcOrd="1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B704F24F-EB56-49A5-90E8-49D4466EDFC0}" type="presOf" srcId="{9829B607-C086-40DB-8AB4-E4330468F3C8}" destId="{D8EE720F-A2AB-4A74-B737-097401BCC6DF}" srcOrd="0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D54CEDCB-D1A0-4E30-BD66-A1DC6CA12A3A}" type="presOf" srcId="{B8AFD268-53F4-4314-9D4B-6EE3F72F0A1C}" destId="{14D5E8F8-3DFE-4223-A19E-E13D4DB4A228}" srcOrd="0" destOrd="0" presId="urn:microsoft.com/office/officeart/2005/8/layout/list1"/>
    <dgm:cxn modelId="{58765B97-B1AD-4976-831E-13E0D2B0818F}" type="presParOf" srcId="{FB9AF184-B555-4557-AFF0-5F597F9B3740}" destId="{341F85CA-00C9-4E5F-B7FE-8AC60F63AB92}" srcOrd="0" destOrd="0" presId="urn:microsoft.com/office/officeart/2005/8/layout/list1"/>
    <dgm:cxn modelId="{54D6FD36-3EDB-42AA-9B86-FF6B9A81E5D3}" type="presParOf" srcId="{341F85CA-00C9-4E5F-B7FE-8AC60F63AB92}" destId="{D8EE720F-A2AB-4A74-B737-097401BCC6DF}" srcOrd="0" destOrd="0" presId="urn:microsoft.com/office/officeart/2005/8/layout/list1"/>
    <dgm:cxn modelId="{D4ADAEE7-D707-4565-BA28-3AA3771E5BF4}" type="presParOf" srcId="{341F85CA-00C9-4E5F-B7FE-8AC60F63AB92}" destId="{81EA3EB9-7FA6-4D0C-93C8-0E93BCF94919}" srcOrd="1" destOrd="0" presId="urn:microsoft.com/office/officeart/2005/8/layout/list1"/>
    <dgm:cxn modelId="{F160CA67-0AC5-4EAA-B1E0-2E597ACCA255}" type="presParOf" srcId="{FB9AF184-B555-4557-AFF0-5F597F9B3740}" destId="{CDBD1406-C17C-43BB-995A-08C6E40F3C41}" srcOrd="1" destOrd="0" presId="urn:microsoft.com/office/officeart/2005/8/layout/list1"/>
    <dgm:cxn modelId="{2BE069C5-59FD-4F38-9E41-5BB8FCF6C067}" type="presParOf" srcId="{FB9AF184-B555-4557-AFF0-5F597F9B3740}" destId="{6A2D6D63-71DD-4AB0-AC3B-04EABE90A465}" srcOrd="2" destOrd="0" presId="urn:microsoft.com/office/officeart/2005/8/layout/list1"/>
    <dgm:cxn modelId="{D0DAA00E-83CD-4FDC-B4B1-8A390CCFAE48}" type="presParOf" srcId="{FB9AF184-B555-4557-AFF0-5F597F9B3740}" destId="{2C57BEC7-5CF8-48FB-B723-F9A932F4DAD7}" srcOrd="3" destOrd="0" presId="urn:microsoft.com/office/officeart/2005/8/layout/list1"/>
    <dgm:cxn modelId="{2664FA99-2DFB-4750-BE11-4886BB72BA9E}" type="presParOf" srcId="{FB9AF184-B555-4557-AFF0-5F597F9B3740}" destId="{2273054C-56A2-4553-B6C2-98ABA3D63BEA}" srcOrd="4" destOrd="0" presId="urn:microsoft.com/office/officeart/2005/8/layout/list1"/>
    <dgm:cxn modelId="{F26C0BF8-B2E8-4E36-9D09-3DE0FA682C97}" type="presParOf" srcId="{2273054C-56A2-4553-B6C2-98ABA3D63BEA}" destId="{14D5E8F8-3DFE-4223-A19E-E13D4DB4A228}" srcOrd="0" destOrd="0" presId="urn:microsoft.com/office/officeart/2005/8/layout/list1"/>
    <dgm:cxn modelId="{AC6EC8BB-0E83-4A24-A4D8-84D05D74F01A}" type="presParOf" srcId="{2273054C-56A2-4553-B6C2-98ABA3D63BEA}" destId="{2A44C7FB-5F20-4355-9A26-AC70C360F8C6}" srcOrd="1" destOrd="0" presId="urn:microsoft.com/office/officeart/2005/8/layout/list1"/>
    <dgm:cxn modelId="{D1051612-8015-4534-8053-767BC2574499}" type="presParOf" srcId="{FB9AF184-B555-4557-AFF0-5F597F9B3740}" destId="{086774CF-5EE9-4676-9EEB-6F3A487E2087}" srcOrd="5" destOrd="0" presId="urn:microsoft.com/office/officeart/2005/8/layout/list1"/>
    <dgm:cxn modelId="{88DE08D8-3BA3-4F40-9D9A-7A3585E6ACC9}" type="presParOf" srcId="{FB9AF184-B555-4557-AFF0-5F597F9B3740}" destId="{9E859E1B-00A8-4AF4-90C9-698B3589E9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1.6 million Tweets</a:t>
          </a:r>
          <a:endParaRPr lang="en-US">
            <a:solidFill>
              <a:srgbClr val="000000"/>
            </a:solidFill>
          </a:endParaRP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>
            <a:solidFill>
              <a:srgbClr val="000000"/>
            </a:solidFill>
          </a:endParaRP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A59DB9F5-0BAF-4009-968D-14AD0E9F7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~81% Accuracy</a:t>
          </a:r>
        </a:p>
      </dgm:t>
    </dgm:pt>
    <dgm:pt modelId="{04B86479-C8D5-406D-BD6B-F2877041B849}" type="parTrans" cxnId="{7941F7D6-E8CB-4ACF-9D73-7D7077BBD93E}">
      <dgm:prSet/>
      <dgm:spPr/>
      <dgm:t>
        <a:bodyPr/>
        <a:lstStyle/>
        <a:p>
          <a:endParaRPr lang="en-US"/>
        </a:p>
      </dgm:t>
    </dgm:pt>
    <dgm:pt modelId="{DA71E5B5-0CF4-40CE-8813-8695C560A1F8}" type="sibTrans" cxnId="{7941F7D6-E8CB-4ACF-9D73-7D7077BBD93E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3"/>
      <dgm:spPr/>
    </dgm:pt>
    <dgm:pt modelId="{81EA3EB9-7FA6-4D0C-93C8-0E93BCF94919}" type="pres">
      <dgm:prSet presAssocID="{9829B607-C086-40DB-8AB4-E4330468F3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3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3"/>
      <dgm:spPr/>
    </dgm:pt>
    <dgm:pt modelId="{2A44C7FB-5F20-4355-9A26-AC70C360F8C6}" type="pres">
      <dgm:prSet presAssocID="{B8AFD268-53F4-4314-9D4B-6EE3F72F0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3">
        <dgm:presLayoutVars>
          <dgm:bulletEnabled val="1"/>
        </dgm:presLayoutVars>
      </dgm:prSet>
      <dgm:spPr/>
    </dgm:pt>
    <dgm:pt modelId="{102FB368-A182-4559-A178-CC19ABFA8A7C}" type="pres">
      <dgm:prSet presAssocID="{FF081E99-79DD-4C4E-A4A4-5FB6E1F7CE3C}" presName="spaceBetweenRectangles" presStyleCnt="0"/>
      <dgm:spPr/>
    </dgm:pt>
    <dgm:pt modelId="{28B53612-2FC2-432A-9E45-C91F8701D948}" type="pres">
      <dgm:prSet presAssocID="{A59DB9F5-0BAF-4009-968D-14AD0E9F7B31}" presName="parentLin" presStyleCnt="0"/>
      <dgm:spPr/>
    </dgm:pt>
    <dgm:pt modelId="{EA940426-91A4-4EED-9D5A-7A09DBF84951}" type="pres">
      <dgm:prSet presAssocID="{A59DB9F5-0BAF-4009-968D-14AD0E9F7B31}" presName="parentLeftMargin" presStyleLbl="node1" presStyleIdx="1" presStyleCnt="3"/>
      <dgm:spPr/>
    </dgm:pt>
    <dgm:pt modelId="{D898FA52-573C-400B-94F0-D7ABED737222}" type="pres">
      <dgm:prSet presAssocID="{A59DB9F5-0BAF-4009-968D-14AD0E9F7B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1A621A-DDA7-4525-BB26-0D71539CF810}" type="pres">
      <dgm:prSet presAssocID="{A59DB9F5-0BAF-4009-968D-14AD0E9F7B31}" presName="negativeSpace" presStyleCnt="0"/>
      <dgm:spPr/>
    </dgm:pt>
    <dgm:pt modelId="{A677EE23-C6D2-4795-BE85-DF37C8E50253}" type="pres">
      <dgm:prSet presAssocID="{A59DB9F5-0BAF-4009-968D-14AD0E9F7B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53DA01-9CBE-4E8B-BBB4-B19724F679C9}" type="presOf" srcId="{9829B607-C086-40DB-8AB4-E4330468F3C8}" destId="{D8EE720F-A2AB-4A74-B737-097401BCC6DF}" srcOrd="0" destOrd="0" presId="urn:microsoft.com/office/officeart/2005/8/layout/list1"/>
    <dgm:cxn modelId="{59AA3310-3DD1-4881-8A76-2F655751DD7E}" type="presOf" srcId="{A59DB9F5-0BAF-4009-968D-14AD0E9F7B31}" destId="{EA940426-91A4-4EED-9D5A-7A09DBF84951}" srcOrd="0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2373559F-643F-4363-A64F-52230B0680D7}" type="presOf" srcId="{A59DB9F5-0BAF-4009-968D-14AD0E9F7B31}" destId="{D898FA52-573C-400B-94F0-D7ABED737222}" srcOrd="1" destOrd="0" presId="urn:microsoft.com/office/officeart/2005/8/layout/list1"/>
    <dgm:cxn modelId="{2312F4AA-7D5B-4D75-848F-9DD9CD02919B}" type="presOf" srcId="{9829B607-C086-40DB-8AB4-E4330468F3C8}" destId="{81EA3EB9-7FA6-4D0C-93C8-0E93BCF94919}" srcOrd="1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7941F7D6-E8CB-4ACF-9D73-7D7077BBD93E}" srcId="{C07FF388-1641-4A38-A351-6D9319E44000}" destId="{A59DB9F5-0BAF-4009-968D-14AD0E9F7B31}" srcOrd="2" destOrd="0" parTransId="{04B86479-C8D5-406D-BD6B-F2877041B849}" sibTransId="{DA71E5B5-0CF4-40CE-8813-8695C560A1F8}"/>
    <dgm:cxn modelId="{229F54E2-C8A4-434D-93D8-5D4854EEA015}" type="presOf" srcId="{C07FF388-1641-4A38-A351-6D9319E44000}" destId="{FB9AF184-B555-4557-AFF0-5F597F9B3740}" srcOrd="0" destOrd="0" presId="urn:microsoft.com/office/officeart/2005/8/layout/list1"/>
    <dgm:cxn modelId="{04A451E4-7CE6-485B-8D9D-EA83B7376E81}" type="presOf" srcId="{B8AFD268-53F4-4314-9D4B-6EE3F72F0A1C}" destId="{2A44C7FB-5F20-4355-9A26-AC70C360F8C6}" srcOrd="1" destOrd="0" presId="urn:microsoft.com/office/officeart/2005/8/layout/list1"/>
    <dgm:cxn modelId="{60956AEA-026B-43FD-807C-5B3B6856D4A3}" type="presOf" srcId="{B8AFD268-53F4-4314-9D4B-6EE3F72F0A1C}" destId="{14D5E8F8-3DFE-4223-A19E-E13D4DB4A228}" srcOrd="0" destOrd="0" presId="urn:microsoft.com/office/officeart/2005/8/layout/list1"/>
    <dgm:cxn modelId="{DD118E97-988E-406F-842D-8B257E80E3EF}" type="presParOf" srcId="{FB9AF184-B555-4557-AFF0-5F597F9B3740}" destId="{341F85CA-00C9-4E5F-B7FE-8AC60F63AB92}" srcOrd="0" destOrd="0" presId="urn:microsoft.com/office/officeart/2005/8/layout/list1"/>
    <dgm:cxn modelId="{01A785E3-3BC1-497C-899D-E7FCD52AF45B}" type="presParOf" srcId="{341F85CA-00C9-4E5F-B7FE-8AC60F63AB92}" destId="{D8EE720F-A2AB-4A74-B737-097401BCC6DF}" srcOrd="0" destOrd="0" presId="urn:microsoft.com/office/officeart/2005/8/layout/list1"/>
    <dgm:cxn modelId="{AB90D6C3-2D44-481D-802C-724806DC678E}" type="presParOf" srcId="{341F85CA-00C9-4E5F-B7FE-8AC60F63AB92}" destId="{81EA3EB9-7FA6-4D0C-93C8-0E93BCF94919}" srcOrd="1" destOrd="0" presId="urn:microsoft.com/office/officeart/2005/8/layout/list1"/>
    <dgm:cxn modelId="{DD49B653-A71E-4622-AE20-B1F17878E92A}" type="presParOf" srcId="{FB9AF184-B555-4557-AFF0-5F597F9B3740}" destId="{CDBD1406-C17C-43BB-995A-08C6E40F3C41}" srcOrd="1" destOrd="0" presId="urn:microsoft.com/office/officeart/2005/8/layout/list1"/>
    <dgm:cxn modelId="{7842CC8A-6081-4F9E-9191-61E52F7140D6}" type="presParOf" srcId="{FB9AF184-B555-4557-AFF0-5F597F9B3740}" destId="{6A2D6D63-71DD-4AB0-AC3B-04EABE90A465}" srcOrd="2" destOrd="0" presId="urn:microsoft.com/office/officeart/2005/8/layout/list1"/>
    <dgm:cxn modelId="{C110D12A-3718-4DE8-8BD7-C177091E5A9B}" type="presParOf" srcId="{FB9AF184-B555-4557-AFF0-5F597F9B3740}" destId="{2C57BEC7-5CF8-48FB-B723-F9A932F4DAD7}" srcOrd="3" destOrd="0" presId="urn:microsoft.com/office/officeart/2005/8/layout/list1"/>
    <dgm:cxn modelId="{C51547F6-2C84-42F6-B9F9-DD22FDC89E33}" type="presParOf" srcId="{FB9AF184-B555-4557-AFF0-5F597F9B3740}" destId="{2273054C-56A2-4553-B6C2-98ABA3D63BEA}" srcOrd="4" destOrd="0" presId="urn:microsoft.com/office/officeart/2005/8/layout/list1"/>
    <dgm:cxn modelId="{A145FAA6-C952-4C2E-A036-507F3C40EC23}" type="presParOf" srcId="{2273054C-56A2-4553-B6C2-98ABA3D63BEA}" destId="{14D5E8F8-3DFE-4223-A19E-E13D4DB4A228}" srcOrd="0" destOrd="0" presId="urn:microsoft.com/office/officeart/2005/8/layout/list1"/>
    <dgm:cxn modelId="{0A27DBB4-7733-4054-9182-6FDA3D2A5B2D}" type="presParOf" srcId="{2273054C-56A2-4553-B6C2-98ABA3D63BEA}" destId="{2A44C7FB-5F20-4355-9A26-AC70C360F8C6}" srcOrd="1" destOrd="0" presId="urn:microsoft.com/office/officeart/2005/8/layout/list1"/>
    <dgm:cxn modelId="{3F88AB9F-768F-4239-89F2-118072FDA984}" type="presParOf" srcId="{FB9AF184-B555-4557-AFF0-5F597F9B3740}" destId="{086774CF-5EE9-4676-9EEB-6F3A487E2087}" srcOrd="5" destOrd="0" presId="urn:microsoft.com/office/officeart/2005/8/layout/list1"/>
    <dgm:cxn modelId="{A2B7A382-C011-4E86-A299-CD7CB92D3466}" type="presParOf" srcId="{FB9AF184-B555-4557-AFF0-5F597F9B3740}" destId="{9E859E1B-00A8-4AF4-90C9-698B3589E99F}" srcOrd="6" destOrd="0" presId="urn:microsoft.com/office/officeart/2005/8/layout/list1"/>
    <dgm:cxn modelId="{466A24AA-9107-4E6E-9A38-A82CCFF4A849}" type="presParOf" srcId="{FB9AF184-B555-4557-AFF0-5F597F9B3740}" destId="{102FB368-A182-4559-A178-CC19ABFA8A7C}" srcOrd="7" destOrd="0" presId="urn:microsoft.com/office/officeart/2005/8/layout/list1"/>
    <dgm:cxn modelId="{DC6E6D6A-0152-48CD-A18A-B778992137BB}" type="presParOf" srcId="{FB9AF184-B555-4557-AFF0-5F597F9B3740}" destId="{28B53612-2FC2-432A-9E45-C91F8701D948}" srcOrd="8" destOrd="0" presId="urn:microsoft.com/office/officeart/2005/8/layout/list1"/>
    <dgm:cxn modelId="{739056FB-255C-495F-B2F3-5CA7FF4B67FC}" type="presParOf" srcId="{28B53612-2FC2-432A-9E45-C91F8701D948}" destId="{EA940426-91A4-4EED-9D5A-7A09DBF84951}" srcOrd="0" destOrd="0" presId="urn:microsoft.com/office/officeart/2005/8/layout/list1"/>
    <dgm:cxn modelId="{75027424-2C18-49F0-8EA8-9C65F1325C74}" type="presParOf" srcId="{28B53612-2FC2-432A-9E45-C91F8701D948}" destId="{D898FA52-573C-400B-94F0-D7ABED737222}" srcOrd="1" destOrd="0" presId="urn:microsoft.com/office/officeart/2005/8/layout/list1"/>
    <dgm:cxn modelId="{00236AB6-EDC4-4F68-A2C3-A447898F18FA}" type="presParOf" srcId="{FB9AF184-B555-4557-AFF0-5F597F9B3740}" destId="{821A621A-DDA7-4525-BB26-0D71539CF810}" srcOrd="9" destOrd="0" presId="urn:microsoft.com/office/officeart/2005/8/layout/list1"/>
    <dgm:cxn modelId="{F86A259D-65CF-4436-A485-CA98F1F278EF}" type="presParOf" srcId="{FB9AF184-B555-4557-AFF0-5F597F9B3740}" destId="{A677EE23-C6D2-4795-BE85-DF37C8E502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CE08B-5241-437C-87DC-F1BFDFA3534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0BC24A5-84E3-44FF-8C8E-481EF6703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Customize Subscription (Start and Stop)</a:t>
          </a:r>
        </a:p>
      </dgm:t>
    </dgm:pt>
    <dgm:pt modelId="{48DAE857-9B1C-4D98-8006-39AF01446556}" type="parTrans" cxnId="{5F5541C5-7870-480D-B415-7D824F58E4AC}">
      <dgm:prSet/>
      <dgm:spPr/>
      <dgm:t>
        <a:bodyPr/>
        <a:lstStyle/>
        <a:p>
          <a:endParaRPr lang="en-US"/>
        </a:p>
      </dgm:t>
    </dgm:pt>
    <dgm:pt modelId="{D7F4D446-56B1-4D16-98E6-E5787579F2A8}" type="sibTrans" cxnId="{5F5541C5-7870-480D-B415-7D824F58E4AC}">
      <dgm:prSet/>
      <dgm:spPr/>
      <dgm:t>
        <a:bodyPr/>
        <a:lstStyle/>
        <a:p>
          <a:endParaRPr lang="en-US"/>
        </a:p>
      </dgm:t>
    </dgm:pt>
    <dgm:pt modelId="{211C408D-254D-4AB1-B23A-CB97E125F3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 of the project</a:t>
          </a:r>
        </a:p>
      </dgm:t>
    </dgm:pt>
    <dgm:pt modelId="{FB5A5651-7923-4107-9D65-7F00301F253B}" type="parTrans" cxnId="{993C1902-D417-4D15-8262-929568DB65FE}">
      <dgm:prSet/>
      <dgm:spPr/>
      <dgm:t>
        <a:bodyPr/>
        <a:lstStyle/>
        <a:p>
          <a:endParaRPr lang="en-US"/>
        </a:p>
      </dgm:t>
    </dgm:pt>
    <dgm:pt modelId="{105EF9E4-4465-4BC0-AEF3-5D4906B5BDD7}" type="sibTrans" cxnId="{993C1902-D417-4D15-8262-929568DB65FE}">
      <dgm:prSet/>
      <dgm:spPr/>
      <dgm:t>
        <a:bodyPr/>
        <a:lstStyle/>
        <a:p>
          <a:endParaRPr lang="en-US"/>
        </a:p>
      </dgm:t>
    </dgm:pt>
    <dgm:pt modelId="{E69774DC-FDD3-4E0B-97A0-2598A41F47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Geo-location based Subscription</a:t>
          </a:r>
        </a:p>
      </dgm:t>
    </dgm:pt>
    <dgm:pt modelId="{12D9D11E-D9E5-42C9-8711-A126FB444563}" type="parTrans" cxnId="{1F74DB01-1C4C-458A-8896-E311C1772228}">
      <dgm:prSet/>
      <dgm:spPr/>
      <dgm:t>
        <a:bodyPr/>
        <a:lstStyle/>
        <a:p>
          <a:endParaRPr lang="en-US"/>
        </a:p>
      </dgm:t>
    </dgm:pt>
    <dgm:pt modelId="{BAF60AF4-D6CE-43A2-A6F6-BB303C69B3B3}" type="sibTrans" cxnId="{1F74DB01-1C4C-458A-8896-E311C1772228}">
      <dgm:prSet/>
      <dgm:spPr/>
      <dgm:t>
        <a:bodyPr/>
        <a:lstStyle/>
        <a:p>
          <a:endParaRPr lang="en-US"/>
        </a:p>
      </dgm:t>
    </dgm:pt>
    <dgm:pt modelId="{DD2BBD1D-7518-4663-A2A5-D5DF88A63583}" type="pres">
      <dgm:prSet presAssocID="{508CE08B-5241-437C-87DC-F1BFDFA35342}" presName="root" presStyleCnt="0">
        <dgm:presLayoutVars>
          <dgm:dir/>
          <dgm:resizeHandles val="exact"/>
        </dgm:presLayoutVars>
      </dgm:prSet>
      <dgm:spPr/>
    </dgm:pt>
    <dgm:pt modelId="{8B83A475-C5E1-4DEF-9112-BE86257CF899}" type="pres">
      <dgm:prSet presAssocID="{E0BC24A5-84E3-44FF-8C8E-481EF6703D3D}" presName="compNode" presStyleCnt="0"/>
      <dgm:spPr/>
    </dgm:pt>
    <dgm:pt modelId="{EB387405-16DB-441A-9CC5-49BEB2995F87}" type="pres">
      <dgm:prSet presAssocID="{E0BC24A5-84E3-44FF-8C8E-481EF6703D3D}" presName="iconBgRect" presStyleLbl="bgShp" presStyleIdx="0" presStyleCnt="3"/>
      <dgm:spPr/>
    </dgm:pt>
    <dgm:pt modelId="{AB1F859A-6145-4242-B479-FE63661E06A8}" type="pres">
      <dgm:prSet presAssocID="{E0BC24A5-84E3-44FF-8C8E-481EF6703D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68FE4FCB-C8A9-414E-B650-B4991A98BE44}" type="pres">
      <dgm:prSet presAssocID="{E0BC24A5-84E3-44FF-8C8E-481EF6703D3D}" presName="spaceRect" presStyleCnt="0"/>
      <dgm:spPr/>
    </dgm:pt>
    <dgm:pt modelId="{062B3EA3-F9EE-4A61-8498-E57BC815BB1A}" type="pres">
      <dgm:prSet presAssocID="{E0BC24A5-84E3-44FF-8C8E-481EF6703D3D}" presName="textRect" presStyleLbl="revTx" presStyleIdx="0" presStyleCnt="3">
        <dgm:presLayoutVars>
          <dgm:chMax val="1"/>
          <dgm:chPref val="1"/>
        </dgm:presLayoutVars>
      </dgm:prSet>
      <dgm:spPr/>
    </dgm:pt>
    <dgm:pt modelId="{044AE735-299B-4DBD-A3DA-47B1A82E9F88}" type="pres">
      <dgm:prSet presAssocID="{D7F4D446-56B1-4D16-98E6-E5787579F2A8}" presName="sibTrans" presStyleCnt="0"/>
      <dgm:spPr/>
    </dgm:pt>
    <dgm:pt modelId="{6500C7C4-CDB4-48E5-A0B5-FC5F3F9AE512}" type="pres">
      <dgm:prSet presAssocID="{211C408D-254D-4AB1-B23A-CB97E125F3A7}" presName="compNode" presStyleCnt="0"/>
      <dgm:spPr/>
    </dgm:pt>
    <dgm:pt modelId="{41490C71-8FD8-42DC-B5C4-E68C476F6979}" type="pres">
      <dgm:prSet presAssocID="{211C408D-254D-4AB1-B23A-CB97E125F3A7}" presName="iconBgRect" presStyleLbl="bgShp" presStyleIdx="1" presStyleCnt="3"/>
      <dgm:spPr/>
    </dgm:pt>
    <dgm:pt modelId="{AB8DAD42-518B-49E4-88DC-0CB9CCC7F45E}" type="pres">
      <dgm:prSet presAssocID="{211C408D-254D-4AB1-B23A-CB97E125F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498453-DE50-42A7-8CDA-C30F2CA2940C}" type="pres">
      <dgm:prSet presAssocID="{211C408D-254D-4AB1-B23A-CB97E125F3A7}" presName="spaceRect" presStyleCnt="0"/>
      <dgm:spPr/>
    </dgm:pt>
    <dgm:pt modelId="{284541C2-0D76-4F2C-BBBD-BDBC1C6DC5CF}" type="pres">
      <dgm:prSet presAssocID="{211C408D-254D-4AB1-B23A-CB97E125F3A7}" presName="textRect" presStyleLbl="revTx" presStyleIdx="1" presStyleCnt="3">
        <dgm:presLayoutVars>
          <dgm:chMax val="1"/>
          <dgm:chPref val="1"/>
        </dgm:presLayoutVars>
      </dgm:prSet>
      <dgm:spPr/>
    </dgm:pt>
    <dgm:pt modelId="{DA8D7E95-2265-4838-B8DC-E4F19A1A7824}" type="pres">
      <dgm:prSet presAssocID="{105EF9E4-4465-4BC0-AEF3-5D4906B5BDD7}" presName="sibTrans" presStyleCnt="0"/>
      <dgm:spPr/>
    </dgm:pt>
    <dgm:pt modelId="{95CCE8FB-12DE-4150-8C21-7EC536F2C1C7}" type="pres">
      <dgm:prSet presAssocID="{E69774DC-FDD3-4E0B-97A0-2598A41F4737}" presName="compNode" presStyleCnt="0"/>
      <dgm:spPr/>
    </dgm:pt>
    <dgm:pt modelId="{6F432995-BFB5-4D4E-A5CA-9CAC33A7990F}" type="pres">
      <dgm:prSet presAssocID="{E69774DC-FDD3-4E0B-97A0-2598A41F4737}" presName="iconBgRect" presStyleLbl="bgShp" presStyleIdx="2" presStyleCnt="3"/>
      <dgm:spPr/>
    </dgm:pt>
    <dgm:pt modelId="{F810C8F7-1ED7-4A48-AA72-3428FF21F53B}" type="pres">
      <dgm:prSet presAssocID="{E69774DC-FDD3-4E0B-97A0-2598A41F4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1771A2A-4CAB-46D9-A7CA-B6246636BDBF}" type="pres">
      <dgm:prSet presAssocID="{E69774DC-FDD3-4E0B-97A0-2598A41F4737}" presName="spaceRect" presStyleCnt="0"/>
      <dgm:spPr/>
    </dgm:pt>
    <dgm:pt modelId="{76A5E85F-0EA1-426A-9CE1-E997D40DE263}" type="pres">
      <dgm:prSet presAssocID="{E69774DC-FDD3-4E0B-97A0-2598A41F47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74DB01-1C4C-458A-8896-E311C1772228}" srcId="{508CE08B-5241-437C-87DC-F1BFDFA35342}" destId="{E69774DC-FDD3-4E0B-97A0-2598A41F4737}" srcOrd="2" destOrd="0" parTransId="{12D9D11E-D9E5-42C9-8711-A126FB444563}" sibTransId="{BAF60AF4-D6CE-43A2-A6F6-BB303C69B3B3}"/>
    <dgm:cxn modelId="{993C1902-D417-4D15-8262-929568DB65FE}" srcId="{508CE08B-5241-437C-87DC-F1BFDFA35342}" destId="{211C408D-254D-4AB1-B23A-CB97E125F3A7}" srcOrd="1" destOrd="0" parTransId="{FB5A5651-7923-4107-9D65-7F00301F253B}" sibTransId="{105EF9E4-4465-4BC0-AEF3-5D4906B5BDD7}"/>
    <dgm:cxn modelId="{03F86899-B186-43E7-BD40-5BF9D9AA8205}" type="presOf" srcId="{508CE08B-5241-437C-87DC-F1BFDFA35342}" destId="{DD2BBD1D-7518-4663-A2A5-D5DF88A63583}" srcOrd="0" destOrd="0" presId="urn:microsoft.com/office/officeart/2018/5/layout/IconCircleLabelList"/>
    <dgm:cxn modelId="{AB7667A4-037F-45F9-9576-AD5ABDDDEEB4}" type="presOf" srcId="{E0BC24A5-84E3-44FF-8C8E-481EF6703D3D}" destId="{062B3EA3-F9EE-4A61-8498-E57BC815BB1A}" srcOrd="0" destOrd="0" presId="urn:microsoft.com/office/officeart/2018/5/layout/IconCircleLabelList"/>
    <dgm:cxn modelId="{5FD019BF-BFB0-48F4-92BF-F7D5B8EEF241}" type="presOf" srcId="{211C408D-254D-4AB1-B23A-CB97E125F3A7}" destId="{284541C2-0D76-4F2C-BBBD-BDBC1C6DC5CF}" srcOrd="0" destOrd="0" presId="urn:microsoft.com/office/officeart/2018/5/layout/IconCircleLabelList"/>
    <dgm:cxn modelId="{5F5541C5-7870-480D-B415-7D824F58E4AC}" srcId="{508CE08B-5241-437C-87DC-F1BFDFA35342}" destId="{E0BC24A5-84E3-44FF-8C8E-481EF6703D3D}" srcOrd="0" destOrd="0" parTransId="{48DAE857-9B1C-4D98-8006-39AF01446556}" sibTransId="{D7F4D446-56B1-4D16-98E6-E5787579F2A8}"/>
    <dgm:cxn modelId="{854EB2ED-507E-4E40-9B42-5C7B8F5C8291}" type="presOf" srcId="{E69774DC-FDD3-4E0B-97A0-2598A41F4737}" destId="{76A5E85F-0EA1-426A-9CE1-E997D40DE263}" srcOrd="0" destOrd="0" presId="urn:microsoft.com/office/officeart/2018/5/layout/IconCircleLabelList"/>
    <dgm:cxn modelId="{625A8A84-1B5B-4AAA-A112-2ABCB0268AC2}" type="presParOf" srcId="{DD2BBD1D-7518-4663-A2A5-D5DF88A63583}" destId="{8B83A475-C5E1-4DEF-9112-BE86257CF899}" srcOrd="0" destOrd="0" presId="urn:microsoft.com/office/officeart/2018/5/layout/IconCircleLabelList"/>
    <dgm:cxn modelId="{72B6E4E8-0EC3-427A-9A62-242F1123B603}" type="presParOf" srcId="{8B83A475-C5E1-4DEF-9112-BE86257CF899}" destId="{EB387405-16DB-441A-9CC5-49BEB2995F87}" srcOrd="0" destOrd="0" presId="urn:microsoft.com/office/officeart/2018/5/layout/IconCircleLabelList"/>
    <dgm:cxn modelId="{A4BDEAC1-C84F-4207-97F7-92E148041A5C}" type="presParOf" srcId="{8B83A475-C5E1-4DEF-9112-BE86257CF899}" destId="{AB1F859A-6145-4242-B479-FE63661E06A8}" srcOrd="1" destOrd="0" presId="urn:microsoft.com/office/officeart/2018/5/layout/IconCircleLabelList"/>
    <dgm:cxn modelId="{3DBD8367-C35A-4C2E-A30A-D63E249E7FF1}" type="presParOf" srcId="{8B83A475-C5E1-4DEF-9112-BE86257CF899}" destId="{68FE4FCB-C8A9-414E-B650-B4991A98BE44}" srcOrd="2" destOrd="0" presId="urn:microsoft.com/office/officeart/2018/5/layout/IconCircleLabelList"/>
    <dgm:cxn modelId="{6E52DE21-9E08-4F68-A0A0-C6A07A38D569}" type="presParOf" srcId="{8B83A475-C5E1-4DEF-9112-BE86257CF899}" destId="{062B3EA3-F9EE-4A61-8498-E57BC815BB1A}" srcOrd="3" destOrd="0" presId="urn:microsoft.com/office/officeart/2018/5/layout/IconCircleLabelList"/>
    <dgm:cxn modelId="{8D84E040-928D-48E7-AB1C-61458FAC56F2}" type="presParOf" srcId="{DD2BBD1D-7518-4663-A2A5-D5DF88A63583}" destId="{044AE735-299B-4DBD-A3DA-47B1A82E9F88}" srcOrd="1" destOrd="0" presId="urn:microsoft.com/office/officeart/2018/5/layout/IconCircleLabelList"/>
    <dgm:cxn modelId="{F10268B0-5BAC-42D5-955D-F68F9E38A1A0}" type="presParOf" srcId="{DD2BBD1D-7518-4663-A2A5-D5DF88A63583}" destId="{6500C7C4-CDB4-48E5-A0B5-FC5F3F9AE512}" srcOrd="2" destOrd="0" presId="urn:microsoft.com/office/officeart/2018/5/layout/IconCircleLabelList"/>
    <dgm:cxn modelId="{61B58B77-1D0D-4DDB-977B-D1CCD3AE9CC6}" type="presParOf" srcId="{6500C7C4-CDB4-48E5-A0B5-FC5F3F9AE512}" destId="{41490C71-8FD8-42DC-B5C4-E68C476F6979}" srcOrd="0" destOrd="0" presId="urn:microsoft.com/office/officeart/2018/5/layout/IconCircleLabelList"/>
    <dgm:cxn modelId="{4AA2EB25-895B-4CAE-BE9A-0BC80F921553}" type="presParOf" srcId="{6500C7C4-CDB4-48E5-A0B5-FC5F3F9AE512}" destId="{AB8DAD42-518B-49E4-88DC-0CB9CCC7F45E}" srcOrd="1" destOrd="0" presId="urn:microsoft.com/office/officeart/2018/5/layout/IconCircleLabelList"/>
    <dgm:cxn modelId="{BA57B7F9-AC4E-4EE0-B572-5E89C199802C}" type="presParOf" srcId="{6500C7C4-CDB4-48E5-A0B5-FC5F3F9AE512}" destId="{27498453-DE50-42A7-8CDA-C30F2CA2940C}" srcOrd="2" destOrd="0" presId="urn:microsoft.com/office/officeart/2018/5/layout/IconCircleLabelList"/>
    <dgm:cxn modelId="{A4D30EE1-BBE3-4B67-9B35-F77C1E8D731B}" type="presParOf" srcId="{6500C7C4-CDB4-48E5-A0B5-FC5F3F9AE512}" destId="{284541C2-0D76-4F2C-BBBD-BDBC1C6DC5CF}" srcOrd="3" destOrd="0" presId="urn:microsoft.com/office/officeart/2018/5/layout/IconCircleLabelList"/>
    <dgm:cxn modelId="{0803FEEE-4DE2-4BCD-AF0C-305B748E4003}" type="presParOf" srcId="{DD2BBD1D-7518-4663-A2A5-D5DF88A63583}" destId="{DA8D7E95-2265-4838-B8DC-E4F19A1A7824}" srcOrd="3" destOrd="0" presId="urn:microsoft.com/office/officeart/2018/5/layout/IconCircleLabelList"/>
    <dgm:cxn modelId="{9989BAFC-0771-46BA-A704-8FFF2817102C}" type="presParOf" srcId="{DD2BBD1D-7518-4663-A2A5-D5DF88A63583}" destId="{95CCE8FB-12DE-4150-8C21-7EC536F2C1C7}" srcOrd="4" destOrd="0" presId="urn:microsoft.com/office/officeart/2018/5/layout/IconCircleLabelList"/>
    <dgm:cxn modelId="{9A7FC53B-D0E8-476A-BF42-47D2E7746421}" type="presParOf" srcId="{95CCE8FB-12DE-4150-8C21-7EC536F2C1C7}" destId="{6F432995-BFB5-4D4E-A5CA-9CAC33A7990F}" srcOrd="0" destOrd="0" presId="urn:microsoft.com/office/officeart/2018/5/layout/IconCircleLabelList"/>
    <dgm:cxn modelId="{7258990C-7FB0-4F51-BAE0-46EE4366E762}" type="presParOf" srcId="{95CCE8FB-12DE-4150-8C21-7EC536F2C1C7}" destId="{F810C8F7-1ED7-4A48-AA72-3428FF21F53B}" srcOrd="1" destOrd="0" presId="urn:microsoft.com/office/officeart/2018/5/layout/IconCircleLabelList"/>
    <dgm:cxn modelId="{09B1AA64-4477-4A7C-9C02-81704A37F28D}" type="presParOf" srcId="{95CCE8FB-12DE-4150-8C21-7EC536F2C1C7}" destId="{F1771A2A-4CAB-46D9-A7CA-B6246636BDBF}" srcOrd="2" destOrd="0" presId="urn:microsoft.com/office/officeart/2018/5/layout/IconCircleLabelList"/>
    <dgm:cxn modelId="{1CA489DC-672F-43BB-8530-AB949532F35F}" type="presParOf" srcId="{95CCE8FB-12DE-4150-8C21-7EC536F2C1C7}" destId="{76A5E85F-0EA1-426A-9CE1-E997D40DE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D63D8-9F49-4789-9062-A6B2DEAFAF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A6716-A6D2-4814-ACA6-029B14397EB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0E6D2-C942-45B4-BD1A-108335695A47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</a:t>
          </a:r>
        </a:p>
      </dsp:txBody>
      <dsp:txXfrm>
        <a:off x="1429899" y="2442"/>
        <a:ext cx="2931121" cy="1238008"/>
      </dsp:txXfrm>
    </dsp:sp>
    <dsp:sp modelId="{3642A72F-6780-4F8E-9DF8-D14901D895CC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Fetch Tweets</a:t>
          </a:r>
        </a:p>
      </dsp:txBody>
      <dsp:txXfrm>
        <a:off x="4361021" y="2442"/>
        <a:ext cx="2152582" cy="1238008"/>
      </dsp:txXfrm>
    </dsp:sp>
    <dsp:sp modelId="{6A92D3B6-2DD7-4A14-B91D-052AE728350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4C6D81-75AB-4156-9ED4-3D24171F6D8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EA16-303A-4B67-A4A0-3B9EAF9226C5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Classify</a:t>
          </a:r>
        </a:p>
      </dsp:txBody>
      <dsp:txXfrm>
        <a:off x="1429899" y="1549953"/>
        <a:ext cx="2931121" cy="1238008"/>
      </dsp:txXfrm>
    </dsp:sp>
    <dsp:sp modelId="{A9EC3B1C-C35C-41EC-852F-7AA24ABFF2C4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 Tweets</a:t>
          </a:r>
        </a:p>
      </dsp:txBody>
      <dsp:txXfrm>
        <a:off x="4361021" y="1549953"/>
        <a:ext cx="2152582" cy="1238008"/>
      </dsp:txXfrm>
    </dsp:sp>
    <dsp:sp modelId="{BFF7B1E9-367F-4E82-9F4D-DDDD1E73EDB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D12BA-B6F9-42BD-84CF-B129AF4370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BC71A-74E9-4A4E-8649-D714EB03D4AA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</a:t>
          </a:r>
        </a:p>
      </dsp:txBody>
      <dsp:txXfrm>
        <a:off x="1429899" y="3097464"/>
        <a:ext cx="2931121" cy="1238008"/>
      </dsp:txXfrm>
    </dsp:sp>
    <dsp:sp modelId="{C257563C-6ECC-473D-8175-85FE24922EB5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 Top Relevant Tweets</a:t>
          </a:r>
        </a:p>
      </dsp:txBody>
      <dsp:txXfrm>
        <a:off x="4361021" y="3097464"/>
        <a:ext cx="2152582" cy="1238008"/>
      </dsp:txXfrm>
    </dsp:sp>
    <dsp:sp modelId="{24B106DD-4E98-4451-9C69-E36DF9357AC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72D861-697A-4309-BB26-B65788BB775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1216-399F-4C76-A42A-D0D40D7F533E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Use</a:t>
          </a:r>
        </a:p>
      </dsp:txBody>
      <dsp:txXfrm>
        <a:off x="1429899" y="4644974"/>
        <a:ext cx="2931121" cy="1238008"/>
      </dsp:txXfrm>
    </dsp:sp>
    <dsp:sp modelId="{769B2AB6-30B4-427A-875F-D38B08F738EA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cs typeface="Calibri Light"/>
            </a:rPr>
            <a:t>Use Twilio to broadcast messages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164855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1420" y="1323833"/>
          <a:ext cx="435988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Twitter API</a:t>
          </a:r>
        </a:p>
      </dsp:txBody>
      <dsp:txXfrm>
        <a:off x="343123" y="1355536"/>
        <a:ext cx="4296483" cy="586034"/>
      </dsp:txXfrm>
    </dsp:sp>
    <dsp:sp modelId="{9E859E1B-00A8-4AF4-90C9-698B3589E99F}">
      <dsp:nvSpPr>
        <dsp:cNvPr id="0" name=""/>
        <dsp:cNvSpPr/>
      </dsp:nvSpPr>
      <dsp:spPr>
        <a:xfrm>
          <a:off x="0" y="264647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1420" y="2321753"/>
          <a:ext cx="4359889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Publicaly available external dataset</a:t>
          </a:r>
        </a:p>
      </dsp:txBody>
      <dsp:txXfrm>
        <a:off x="343123" y="2353456"/>
        <a:ext cx="4296483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248550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2566" y="2146028"/>
          <a:ext cx="437593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1.6 million Tweets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2179172"/>
        <a:ext cx="4309643" cy="612672"/>
      </dsp:txXfrm>
    </dsp:sp>
    <dsp:sp modelId="{9E859E1B-00A8-4AF4-90C9-698B3589E99F}">
      <dsp:nvSpPr>
        <dsp:cNvPr id="0" name=""/>
        <dsp:cNvSpPr/>
      </dsp:nvSpPr>
      <dsp:spPr>
        <a:xfrm>
          <a:off x="0" y="352878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2566" y="3189308"/>
          <a:ext cx="4375931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3222452"/>
        <a:ext cx="4309643" cy="612672"/>
      </dsp:txXfrm>
    </dsp:sp>
    <dsp:sp modelId="{A677EE23-C6D2-4795-BE85-DF37C8E50253}">
      <dsp:nvSpPr>
        <dsp:cNvPr id="0" name=""/>
        <dsp:cNvSpPr/>
      </dsp:nvSpPr>
      <dsp:spPr>
        <a:xfrm>
          <a:off x="0" y="457206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8FA52-573C-400B-94F0-D7ABED737222}">
      <dsp:nvSpPr>
        <dsp:cNvPr id="0" name=""/>
        <dsp:cNvSpPr/>
      </dsp:nvSpPr>
      <dsp:spPr>
        <a:xfrm>
          <a:off x="312566" y="4232588"/>
          <a:ext cx="4375931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~81% Accuracy</a:t>
          </a:r>
        </a:p>
      </dsp:txBody>
      <dsp:txXfrm>
        <a:off x="345710" y="4265732"/>
        <a:ext cx="4309643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87405-16DB-441A-9CC5-49BEB2995F87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1F859A-6145-4242-B479-FE63661E06A8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B3EA3-F9EE-4A61-8498-E57BC815BB1A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Customize Subscription (Start and Stop)</a:t>
          </a:r>
        </a:p>
      </dsp:txBody>
      <dsp:txXfrm>
        <a:off x="687583" y="1927400"/>
        <a:ext cx="2362500" cy="720000"/>
      </dsp:txXfrm>
    </dsp:sp>
    <dsp:sp modelId="{41490C71-8FD8-42DC-B5C4-E68C476F6979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8DAD42-518B-49E4-88DC-0CB9CCC7F45E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541C2-0D76-4F2C-BBBD-BDBC1C6DC5CF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Scope of the project</a:t>
          </a:r>
        </a:p>
      </dsp:txBody>
      <dsp:txXfrm>
        <a:off x="3463520" y="1927400"/>
        <a:ext cx="2362500" cy="720000"/>
      </dsp:txXfrm>
    </dsp:sp>
    <dsp:sp modelId="{6F432995-BFB5-4D4E-A5CA-9CAC33A7990F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0C8F7-1ED7-4A48-AA72-3428FF21F53B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5E85F-0EA1-426A-9CE1-E997D40DE263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Geo-location based Subscription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F9B3-67E1-4772-89DD-C7EFF650D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245" y="5914797"/>
            <a:ext cx="5911620" cy="19732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cs typeface="Calibri Light"/>
              </a:rPr>
              <a:t>BOSTON HACKS 2018</a:t>
            </a:r>
            <a:br>
              <a:rPr lang="en-US" sz="2000" dirty="0">
                <a:solidFill>
                  <a:schemeClr val="bg1"/>
                </a:solidFill>
                <a:cs typeface="Calibri Light"/>
              </a:rPr>
            </a:br>
            <a:r>
              <a:rPr lang="en-US" sz="2000" dirty="0">
                <a:solidFill>
                  <a:schemeClr val="bg1"/>
                </a:solidFill>
                <a:cs typeface="Calibri Light"/>
              </a:rPr>
              <a:t>Link: https://github.com/kaleketan07/TwiNotify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1617-BBE0-4347-90C8-C48DF1EC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7428" y="2674321"/>
            <a:ext cx="5300695" cy="697361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TwiNotify: A messaging service that broadcasts trending alerts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81DFAA-3A74-4BD9-828C-D3472F5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5758-2199-41FB-85D4-37BFD7C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 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7E83-8DF4-4EEE-87E7-43CB47D1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27B"/>
                </a:solidFill>
              </a:rPr>
              <a:t>- Team </a:t>
            </a:r>
            <a:r>
              <a:rPr lang="en-US" dirty="0" err="1">
                <a:solidFill>
                  <a:srgbClr val="FFF27B"/>
                </a:solidFill>
              </a:rPr>
              <a:t>TwiNotify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F0E6D8-9E34-4E6A-B173-CC0727EF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" r="-505" b="10942"/>
          <a:stretch/>
        </p:blipFill>
        <p:spPr>
          <a:xfrm>
            <a:off x="7440825" y="598825"/>
            <a:ext cx="3356065" cy="2785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666AB8-361D-4AB5-9D00-6D0B970F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72" y="3750733"/>
            <a:ext cx="2794807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5809D-0DBB-40DD-829C-9BCE5C5F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4EDE6B0-AB9D-4FC2-92CD-EAA01F64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37639"/>
            <a:ext cx="6780700" cy="47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  <a:cs typeface="Calibri Light"/>
              </a:rPr>
              <a:t>PROCESSING</a:t>
            </a:r>
          </a:p>
        </p:txBody>
      </p:sp>
      <p:graphicFrame>
        <p:nvGraphicFramePr>
          <p:cNvPr id="20" name="Diagram 12">
            <a:extLst>
              <a:ext uri="{FF2B5EF4-FFF2-40B4-BE49-F238E27FC236}">
                <a16:creationId xmlns:a16="http://schemas.microsoft.com/office/drawing/2014/main" id="{2FCD21C0-C517-425B-9CFA-47072839F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029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7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  <a:cs typeface="Calibri Light"/>
              </a:rPr>
              <a:t>FETCH TWEETS</a:t>
            </a:r>
          </a:p>
        </p:txBody>
      </p:sp>
      <p:graphicFrame>
        <p:nvGraphicFramePr>
          <p:cNvPr id="144" name="Content Placeholder 2">
            <a:extLst>
              <a:ext uri="{FF2B5EF4-FFF2-40B4-BE49-F238E27FC236}">
                <a16:creationId xmlns:a16="http://schemas.microsoft.com/office/drawing/2014/main" id="{E9CF856D-7948-46D2-A16B-7AF4D3A1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035"/>
              </p:ext>
            </p:extLst>
          </p:nvPr>
        </p:nvGraphicFramePr>
        <p:xfrm>
          <a:off x="5337748" y="1160402"/>
          <a:ext cx="6228414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30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8" y="1023463"/>
            <a:ext cx="4264096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  <a:cs typeface="Calibri Light"/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0D631A2-2538-4ACF-8E37-C99D8EF60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70918"/>
              </p:ext>
            </p:extLst>
          </p:nvPr>
        </p:nvGraphicFramePr>
        <p:xfrm>
          <a:off x="5268996" y="-312034"/>
          <a:ext cx="6251331" cy="729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8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684A2-D534-4A4F-B29C-F5A38ADF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CFA8042-4C40-4C99-9FF0-25AE431B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3995011"/>
            <a:ext cx="2616151" cy="2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OUTPUT</a:t>
            </a:r>
          </a:p>
        </p:txBody>
      </p:sp>
      <p:pic>
        <p:nvPicPr>
          <p:cNvPr id="18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67E069-A03A-46F8-8A69-20F04C301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9" t="3226" r="679" b="27295"/>
          <a:stretch/>
        </p:blipFill>
        <p:spPr>
          <a:xfrm>
            <a:off x="6238667" y="399877"/>
            <a:ext cx="4755019" cy="60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TECHNOLOGIES</a:t>
            </a:r>
          </a:p>
        </p:txBody>
      </p:sp>
      <p:pic>
        <p:nvPicPr>
          <p:cNvPr id="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75C848A-5D05-4168-AC1A-A1B59BBC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5" y="587857"/>
            <a:ext cx="3493446" cy="330130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F308FF2-A899-4712-A320-49418FC1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93" y="727005"/>
            <a:ext cx="3494813" cy="3023013"/>
          </a:xfrm>
          <a:prstGeom prst="rect">
            <a:avLst/>
          </a:prstGeom>
        </p:spPr>
      </p:pic>
      <p:pic>
        <p:nvPicPr>
          <p:cNvPr id="12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0DA540F-E48B-435C-A64A-EA1D47E8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73" y="967272"/>
            <a:ext cx="3494815" cy="25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FUTURE </a:t>
            </a:r>
            <a:r>
              <a:rPr lang="en-US">
                <a:solidFill>
                  <a:srgbClr val="FFFFFF"/>
                </a:solidFill>
                <a:cs typeface="Calibri Light"/>
              </a:rPr>
              <a:t>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DD4F79-C271-4935-BBEA-7795EB3F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78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0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BOSTON HACKS 2018 Link: https://github.com/kaleketan07/TwiNotify</vt:lpstr>
      <vt:lpstr>IMPACT</vt:lpstr>
      <vt:lpstr>PROCESSING</vt:lpstr>
      <vt:lpstr>FETCH TWEETS</vt:lpstr>
      <vt:lpstr>CLASSIFICATION</vt:lpstr>
      <vt:lpstr>DEMO</vt:lpstr>
      <vt:lpstr>OUTPUT</vt:lpstr>
      <vt:lpstr>TECHNOLOGIES</vt:lpstr>
      <vt:lpstr>FUTURE SCOPE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441</cp:revision>
  <dcterms:created xsi:type="dcterms:W3CDTF">2013-07-15T20:26:40Z</dcterms:created>
  <dcterms:modified xsi:type="dcterms:W3CDTF">2018-11-11T15:14:53Z</dcterms:modified>
</cp:coreProperties>
</file>