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3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DD35-F0BC-4D4F-946D-D62D07740202}" type="datetimeFigureOut">
              <a:rPr lang="es-MX" smtClean="0"/>
              <a:pPr/>
              <a:t>25/05/2017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4A48-6157-41E7-9FA2-220D63540250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7166" y="71406"/>
            <a:ext cx="5829300" cy="1960033"/>
          </a:xfrm>
        </p:spPr>
        <p:txBody>
          <a:bodyPr>
            <a:normAutofit/>
          </a:bodyPr>
          <a:lstStyle/>
          <a:p>
            <a:r>
              <a:rPr lang="es-MX" dirty="0">
                <a:latin typeface="Monotype Corsiva" pitchFamily="66" charset="0"/>
              </a:rPr>
              <a:t>Entrega de Política y difusión de la misma.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6" y="5652120"/>
            <a:ext cx="1988840" cy="2651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52" y="2051720"/>
            <a:ext cx="1850808" cy="2467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4" y="4370099"/>
            <a:ext cx="2870888" cy="1614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5" y="2051720"/>
            <a:ext cx="3200355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1" y="6156176"/>
            <a:ext cx="2024844" cy="269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6895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Monotype Corsiva</vt:lpstr>
      <vt:lpstr>Tema de Office</vt:lpstr>
      <vt:lpstr>Entrega de Política y difusión de la misma.</vt:lpstr>
    </vt:vector>
  </TitlesOfParts>
  <Company>Sanborn Hermanos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Visita de niños del Asilo Primavera como regalo del día del niño.</dc:title>
  <dc:creator>gardunog</dc:creator>
  <cp:lastModifiedBy>Celeste Ricardez</cp:lastModifiedBy>
  <cp:revision>9</cp:revision>
  <dcterms:created xsi:type="dcterms:W3CDTF">2017-04-26T18:10:01Z</dcterms:created>
  <dcterms:modified xsi:type="dcterms:W3CDTF">2017-05-26T03:02:36Z</dcterms:modified>
</cp:coreProperties>
</file>