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F762762-D567-4F8A-B71B-06ED163C72F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H="1">
            <a:off x="1097280" y="1463040"/>
            <a:ext cx="731520" cy="155448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0" name="Line 2"/>
          <p:cNvSpPr/>
          <p:nvPr/>
        </p:nvSpPr>
        <p:spPr>
          <a:xfrm flipV="1">
            <a:off x="2286000" y="1645920"/>
            <a:ext cx="2560320" cy="146304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>
            <a:off x="1097280" y="3657600"/>
            <a:ext cx="457200" cy="228600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>
            <a:off x="2103120" y="3749040"/>
            <a:ext cx="2834640" cy="21945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3" name="Line 5"/>
          <p:cNvSpPr/>
          <p:nvPr/>
        </p:nvSpPr>
        <p:spPr>
          <a:xfrm flipV="1">
            <a:off x="1554480" y="1645920"/>
            <a:ext cx="6400800" cy="429768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4" name="Line 6"/>
          <p:cNvSpPr/>
          <p:nvPr/>
        </p:nvSpPr>
        <p:spPr>
          <a:xfrm flipV="1">
            <a:off x="4937760" y="1645920"/>
            <a:ext cx="3017520" cy="429768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1828800" y="155448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6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7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8" name="Line 4"/>
          <p:cNvSpPr/>
          <p:nvPr/>
        </p:nvSpPr>
        <p:spPr>
          <a:xfrm flipV="1">
            <a:off x="5577840" y="1463040"/>
            <a:ext cx="1005840" cy="1737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49" name="Line 5"/>
          <p:cNvSpPr/>
          <p:nvPr/>
        </p:nvSpPr>
        <p:spPr>
          <a:xfrm flipV="1">
            <a:off x="5669280" y="1481760"/>
            <a:ext cx="2834640" cy="208440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>
            <a:off x="1828800" y="155448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1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2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3" name="Line 4"/>
          <p:cNvSpPr/>
          <p:nvPr/>
        </p:nvSpPr>
        <p:spPr>
          <a:xfrm flipV="1">
            <a:off x="5577840" y="1463040"/>
            <a:ext cx="1005840" cy="1737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4" name="Line 5"/>
          <p:cNvSpPr/>
          <p:nvPr/>
        </p:nvSpPr>
        <p:spPr>
          <a:xfrm flipV="1">
            <a:off x="5669280" y="1890360"/>
            <a:ext cx="2560320" cy="167580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/>
          <p:cNvSpPr/>
          <p:nvPr/>
        </p:nvSpPr>
        <p:spPr>
          <a:xfrm>
            <a:off x="1828800" y="155448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6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7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8" name="Line 4"/>
          <p:cNvSpPr/>
          <p:nvPr/>
        </p:nvSpPr>
        <p:spPr>
          <a:xfrm flipV="1">
            <a:off x="5577840" y="1463040"/>
            <a:ext cx="1005840" cy="1737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59" name="Line 5"/>
          <p:cNvSpPr/>
          <p:nvPr/>
        </p:nvSpPr>
        <p:spPr>
          <a:xfrm flipV="1">
            <a:off x="5669280" y="2011680"/>
            <a:ext cx="246888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0" name="Line 6"/>
          <p:cNvSpPr/>
          <p:nvPr/>
        </p:nvSpPr>
        <p:spPr>
          <a:xfrm flipV="1">
            <a:off x="2743200" y="4023360"/>
            <a:ext cx="1005840" cy="7315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1" name="Line 7"/>
          <p:cNvSpPr/>
          <p:nvPr/>
        </p:nvSpPr>
        <p:spPr>
          <a:xfrm flipV="1">
            <a:off x="4206240" y="4114800"/>
            <a:ext cx="182880" cy="201168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2" name="Line 8"/>
          <p:cNvSpPr/>
          <p:nvPr/>
        </p:nvSpPr>
        <p:spPr>
          <a:xfrm flipH="1" flipV="1">
            <a:off x="5212080" y="4114800"/>
            <a:ext cx="1463040" cy="192024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3" name="Line 9"/>
          <p:cNvSpPr/>
          <p:nvPr/>
        </p:nvSpPr>
        <p:spPr>
          <a:xfrm flipH="1" flipV="1">
            <a:off x="5577840" y="4114800"/>
            <a:ext cx="1737360" cy="7315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4" name="Line 10"/>
          <p:cNvSpPr/>
          <p:nvPr/>
        </p:nvSpPr>
        <p:spPr>
          <a:xfrm flipH="1">
            <a:off x="5577840" y="3291840"/>
            <a:ext cx="1645920" cy="54864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/>
          <p:cNvSpPr/>
          <p:nvPr/>
        </p:nvSpPr>
        <p:spPr>
          <a:xfrm>
            <a:off x="1920240" y="164592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6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7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8" name="Line 4"/>
          <p:cNvSpPr/>
          <p:nvPr/>
        </p:nvSpPr>
        <p:spPr>
          <a:xfrm flipV="1">
            <a:off x="5394960" y="1463040"/>
            <a:ext cx="1188720" cy="192024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69" name="Line 5"/>
          <p:cNvSpPr/>
          <p:nvPr/>
        </p:nvSpPr>
        <p:spPr>
          <a:xfrm flipV="1">
            <a:off x="5669280" y="2011680"/>
            <a:ext cx="2468880" cy="155448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1"/>
          <p:cNvSpPr/>
          <p:nvPr/>
        </p:nvSpPr>
        <p:spPr>
          <a:xfrm>
            <a:off x="1828800" y="155448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1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2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3" name="Line 4"/>
          <p:cNvSpPr/>
          <p:nvPr/>
        </p:nvSpPr>
        <p:spPr>
          <a:xfrm flipV="1">
            <a:off x="5577840" y="1463040"/>
            <a:ext cx="1005840" cy="1737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4" name="Line 5"/>
          <p:cNvSpPr/>
          <p:nvPr/>
        </p:nvSpPr>
        <p:spPr>
          <a:xfrm flipV="1">
            <a:off x="5669280" y="2011680"/>
            <a:ext cx="246888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1"/>
          <p:cNvSpPr/>
          <p:nvPr/>
        </p:nvSpPr>
        <p:spPr>
          <a:xfrm>
            <a:off x="1828800" y="1554480"/>
            <a:ext cx="1920240" cy="16459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6" name="Line 2"/>
          <p:cNvSpPr/>
          <p:nvPr/>
        </p:nvSpPr>
        <p:spPr>
          <a:xfrm>
            <a:off x="3621240" y="1491840"/>
            <a:ext cx="585000" cy="161712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7" name="Line 3"/>
          <p:cNvSpPr/>
          <p:nvPr/>
        </p:nvSpPr>
        <p:spPr>
          <a:xfrm>
            <a:off x="4937760" y="1524600"/>
            <a:ext cx="0" cy="1584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sp>
        <p:nvSpPr>
          <p:cNvPr id="78" name="Line 4"/>
          <p:cNvSpPr/>
          <p:nvPr/>
        </p:nvSpPr>
        <p:spPr>
          <a:xfrm flipV="1">
            <a:off x="5577840" y="1463040"/>
            <a:ext cx="1005840" cy="173736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3840" y="469440"/>
            <a:ext cx="6032880" cy="6205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