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86" y="-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D2085-5EC9-4352-92D4-4FCC10E0C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E553EC-31AB-49AD-9CF5-00F32EC9A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0ABAAA-CCDA-40E6-858F-D3D92F9A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C91BC-C16E-48BD-A87C-99E7BA4235D7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839008-1257-47C4-A6F0-EBDED05D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AC2BE1-BFA5-4690-9080-824042BD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ACFE-7749-4D57-BADC-5F08272B8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36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D8E42-1625-44BF-A986-CC7C4E1E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9BCA48-B106-4AB3-ACAC-A12890ADE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08CDB3-23B4-4290-84F8-525D158C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C91BC-C16E-48BD-A87C-99E7BA4235D7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5684B6-6B54-45FC-92C6-B99632F58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4910BD-ABA7-4BF2-ACFD-3C7C5B15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ACFE-7749-4D57-BADC-5F08272B8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40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1B5A39-9A78-4FE0-9FE7-1FA1B2076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EDC5A9-A7C8-4306-BA76-EEE5CACE4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261ADD-B1D8-45E4-BF1D-C5A30752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C91BC-C16E-48BD-A87C-99E7BA4235D7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4B8F5F-A22F-4EBC-AF7C-FBC06C0EE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DC154B-28B0-4B59-995B-AD5BB81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ACFE-7749-4D57-BADC-5F08272B8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58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8CECD-A5C0-410A-AE9C-649208BD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2A7872-CB1A-4793-8CC4-0D178C6DB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892CBA-D095-4765-9236-BD2731CA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C91BC-C16E-48BD-A87C-99E7BA4235D7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D2B875-65A9-4597-A1E4-625FB8B8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85B5D0-60DD-476C-873C-89057D92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ACFE-7749-4D57-BADC-5F08272B8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80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F90B6-0034-46C3-830E-065B46372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35FB9D-41D3-477D-9EDE-858D48126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0AFA2F-BD53-43C7-BFB5-31491023C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C91BC-C16E-48BD-A87C-99E7BA4235D7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273CDC-FFB4-43A5-A214-59BA5A65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BD69B4-8853-4454-9BAB-EF3C87AA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ACFE-7749-4D57-BADC-5F08272B8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66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E454B-97D3-4ED5-9DE5-801624D0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F8DE7E-6D26-4A6E-9414-5AE0392BC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006F05-E507-41A0-99A1-0868A68F9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597CB0-73D0-40D1-B5A9-D0726FFF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C91BC-C16E-48BD-A87C-99E7BA4235D7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5BD4B4-8099-4054-9E16-C85953C4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CDDCD2-796B-47BB-83D9-C2038878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ACFE-7749-4D57-BADC-5F08272B8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77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33A70-4B57-4029-AA52-AE8F7DB0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49F41F-0905-4AE0-9D90-D1978FC46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732875-9DBC-4D9D-9E4B-89B932E09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BDD0A7C-DB26-411C-9FA7-06FA229C4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8BB1461-795A-4A02-BD32-B0417AFB4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0A463C-A90C-4B50-BF13-AA72FF272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C91BC-C16E-48BD-A87C-99E7BA4235D7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BDF0E2C-D757-46BD-8671-23F46666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281E1B-3252-47F8-87CB-C06AC476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ACFE-7749-4D57-BADC-5F08272B8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12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3A1A3-C15E-44A2-9EF6-BA5CD998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4EBE09-81B0-4385-AA06-00186CE6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C91BC-C16E-48BD-A87C-99E7BA4235D7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2CD0964-3BB8-4E2A-AA42-BD891BFC2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F5BF6C-92D8-4D5C-8D1A-6244676D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ACFE-7749-4D57-BADC-5F08272B8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02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8B32993-0E48-4205-B337-54C3D7576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C91BC-C16E-48BD-A87C-99E7BA4235D7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79143F-9F9F-411F-8703-F32CC0F8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FF90E3E-E5BD-4B4D-88FF-9EF2F1B8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ACFE-7749-4D57-BADC-5F08272B8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38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4B990-1A6A-44FC-8E21-C726DFEA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DBEDF0-6A11-41DC-8F93-603010C19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5F1A21-32E6-4D6D-BAC9-B62F8698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32C7F1-057D-431B-A8CD-D0709D1B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C91BC-C16E-48BD-A87C-99E7BA4235D7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BA5ACA-A678-43BE-B1FB-0B0CE319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441120-0B8A-4F78-9DB2-9CA85EB3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ACFE-7749-4D57-BADC-5F08272B8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34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8EE7A-70EE-43C7-B756-D5EB4B1B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9977527-1B2C-4D77-B4AD-FAE757936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551CD8-44F8-41E4-BD7C-196FD9CB5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C263FE-A210-4182-AAAB-B921ADAE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C91BC-C16E-48BD-A87C-99E7BA4235D7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8F059B-F5D7-4657-8EF9-CC84DD8E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363901-E306-4EF8-9556-5A2181C3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ACFE-7749-4D57-BADC-5F08272B8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97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05E1475-E539-4805-B555-5C0F4860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ADF266-97A0-48F2-8381-A392879ED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147D2D-7AD9-4659-A453-C5F0CFB470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C91BC-C16E-48BD-A87C-99E7BA4235D7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EEE65C-2D65-4F56-A605-012C2F092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89A7EB-438B-4047-973D-3F7B3792C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4ACFE-7749-4D57-BADC-5F08272B8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61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06A3D0F-C0B0-422B-A2DC-E5E3C2E7D0B7}"/>
              </a:ext>
            </a:extLst>
          </p:cNvPr>
          <p:cNvSpPr/>
          <p:nvPr/>
        </p:nvSpPr>
        <p:spPr>
          <a:xfrm>
            <a:off x="528224" y="3266986"/>
            <a:ext cx="2032986" cy="1207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Controlador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8D76502-3B74-480F-A184-8FE60F9F6CE0}"/>
              </a:ext>
            </a:extLst>
          </p:cNvPr>
          <p:cNvSpPr/>
          <p:nvPr/>
        </p:nvSpPr>
        <p:spPr>
          <a:xfrm>
            <a:off x="9330431" y="3266985"/>
            <a:ext cx="2237172" cy="1207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Gaiola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8FB2816-73B4-4596-902C-CCFC8FBF486E}"/>
              </a:ext>
            </a:extLst>
          </p:cNvPr>
          <p:cNvSpPr/>
          <p:nvPr/>
        </p:nvSpPr>
        <p:spPr>
          <a:xfrm>
            <a:off x="291484" y="1233998"/>
            <a:ext cx="2032986" cy="1207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Simulador Orbital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5157E49-BAF5-4A90-BED1-2248A90EEE9A}"/>
              </a:ext>
            </a:extLst>
          </p:cNvPr>
          <p:cNvSpPr/>
          <p:nvPr/>
        </p:nvSpPr>
        <p:spPr>
          <a:xfrm>
            <a:off x="3285850" y="3266985"/>
            <a:ext cx="2032986" cy="1207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Fonte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D7DCD3F-ADEE-42AE-9EC1-D4063B8A7E95}"/>
              </a:ext>
            </a:extLst>
          </p:cNvPr>
          <p:cNvSpPr/>
          <p:nvPr/>
        </p:nvSpPr>
        <p:spPr>
          <a:xfrm>
            <a:off x="9432524" y="5399105"/>
            <a:ext cx="2032986" cy="1207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Sensor Magnético</a:t>
            </a:r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E0241440-4CF4-422A-A5B4-DF4F92136480}"/>
              </a:ext>
            </a:extLst>
          </p:cNvPr>
          <p:cNvCxnSpPr>
            <a:cxnSpLocks/>
            <a:stCxn id="6" idx="3"/>
            <a:endCxn id="4" idx="0"/>
          </p:cNvCxnSpPr>
          <p:nvPr/>
        </p:nvCxnSpPr>
        <p:spPr>
          <a:xfrm flipH="1">
            <a:off x="1544717" y="1837679"/>
            <a:ext cx="779753" cy="1429307"/>
          </a:xfrm>
          <a:prstGeom prst="bentConnector4">
            <a:avLst>
              <a:gd name="adj1" fmla="val -29317"/>
              <a:gd name="adj2" fmla="val 711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9E1F9D3-2A16-4A4A-AD48-CA7FC2171B49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2561210" y="3870666"/>
            <a:ext cx="7246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6A9F9DB-5903-4883-B3C2-E53E779C88A0}"/>
              </a:ext>
            </a:extLst>
          </p:cNvPr>
          <p:cNvCxnSpPr>
            <a:cxnSpLocks/>
            <a:stCxn id="7" idx="3"/>
            <a:endCxn id="40" idx="1"/>
          </p:cNvCxnSpPr>
          <p:nvPr/>
        </p:nvCxnSpPr>
        <p:spPr>
          <a:xfrm>
            <a:off x="5318836" y="3870666"/>
            <a:ext cx="532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73CA978A-EE42-430D-BA2C-D9F01D90571B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0449017" y="4474347"/>
            <a:ext cx="0" cy="92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886C1F2B-BA1E-4A62-82C8-DCAC64663BB4}"/>
              </a:ext>
            </a:extLst>
          </p:cNvPr>
          <p:cNvCxnSpPr>
            <a:cxnSpLocks/>
            <a:stCxn id="8" idx="1"/>
            <a:endCxn id="4" idx="2"/>
          </p:cNvCxnSpPr>
          <p:nvPr/>
        </p:nvCxnSpPr>
        <p:spPr>
          <a:xfrm rot="10800000">
            <a:off x="1544718" y="4474348"/>
            <a:ext cx="7887807" cy="15284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2A4F515-A8A4-4CF3-8D42-AFCDB064FCBD}"/>
              </a:ext>
            </a:extLst>
          </p:cNvPr>
          <p:cNvSpPr txBox="1"/>
          <p:nvPr/>
        </p:nvSpPr>
        <p:spPr>
          <a:xfrm>
            <a:off x="2667370" y="1189034"/>
            <a:ext cx="3894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Envia Coordenadas ou Vetor de Campo.</a:t>
            </a:r>
          </a:p>
          <a:p>
            <a:r>
              <a:rPr lang="pt-BR" dirty="0"/>
              <a:t>	TLE&lt;- ler sobre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B0C2D198-85E6-4783-9F93-79AEDCFAFB86}"/>
              </a:ext>
            </a:extLst>
          </p:cNvPr>
          <p:cNvSpPr/>
          <p:nvPr/>
        </p:nvSpPr>
        <p:spPr>
          <a:xfrm>
            <a:off x="5850941" y="3266985"/>
            <a:ext cx="2032986" cy="1207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Ponte H</a:t>
            </a:r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CB5A17BF-582A-496F-8CF9-77B625A97809}"/>
              </a:ext>
            </a:extLst>
          </p:cNvPr>
          <p:cNvCxnSpPr>
            <a:cxnSpLocks/>
            <a:stCxn id="40" idx="3"/>
            <a:endCxn id="5" idx="1"/>
          </p:cNvCxnSpPr>
          <p:nvPr/>
        </p:nvCxnSpPr>
        <p:spPr>
          <a:xfrm>
            <a:off x="7883927" y="3870666"/>
            <a:ext cx="1446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BCBDE2BE-0618-4983-B854-FBD78920B518}"/>
              </a:ext>
            </a:extLst>
          </p:cNvPr>
          <p:cNvSpPr txBox="1"/>
          <p:nvPr/>
        </p:nvSpPr>
        <p:spPr>
          <a:xfrm>
            <a:off x="0" y="2897653"/>
            <a:ext cx="153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Computador 1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57D77DC6-5E5B-41D0-AD37-4D29E93E4C23}"/>
              </a:ext>
            </a:extLst>
          </p:cNvPr>
          <p:cNvSpPr txBox="1"/>
          <p:nvPr/>
        </p:nvSpPr>
        <p:spPr>
          <a:xfrm>
            <a:off x="2598664" y="3327314"/>
            <a:ext cx="84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GPIB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33433F74-3EA1-4D1F-B957-297518A9D4C3}"/>
              </a:ext>
            </a:extLst>
          </p:cNvPr>
          <p:cNvSpPr txBox="1"/>
          <p:nvPr/>
        </p:nvSpPr>
        <p:spPr>
          <a:xfrm>
            <a:off x="0" y="747492"/>
            <a:ext cx="153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Computador 2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F8E4AA9A-FA1B-4788-95AA-4D695C1124ED}"/>
              </a:ext>
            </a:extLst>
          </p:cNvPr>
          <p:cNvSpPr/>
          <p:nvPr/>
        </p:nvSpPr>
        <p:spPr>
          <a:xfrm>
            <a:off x="3349472" y="4689135"/>
            <a:ext cx="2032986" cy="1207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Arduino</a:t>
            </a:r>
          </a:p>
        </p:txBody>
      </p:sp>
      <p:cxnSp>
        <p:nvCxnSpPr>
          <p:cNvPr id="68" name="Conector: Angulado 67">
            <a:extLst>
              <a:ext uri="{FF2B5EF4-FFF2-40B4-BE49-F238E27FC236}">
                <a16:creationId xmlns:a16="http://schemas.microsoft.com/office/drawing/2014/main" id="{86F6085D-0BC0-416E-B88C-6B324EF0EC14}"/>
              </a:ext>
            </a:extLst>
          </p:cNvPr>
          <p:cNvCxnSpPr>
            <a:cxnSpLocks/>
            <a:stCxn id="4" idx="3"/>
            <a:endCxn id="65" idx="1"/>
          </p:cNvCxnSpPr>
          <p:nvPr/>
        </p:nvCxnSpPr>
        <p:spPr>
          <a:xfrm>
            <a:off x="2561210" y="3870667"/>
            <a:ext cx="788262" cy="1422149"/>
          </a:xfrm>
          <a:prstGeom prst="bentConnector3">
            <a:avLst>
              <a:gd name="adj1" fmla="val -626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75A41A5C-5BCA-406C-A30F-464183D6E85A}"/>
              </a:ext>
            </a:extLst>
          </p:cNvPr>
          <p:cNvSpPr txBox="1"/>
          <p:nvPr/>
        </p:nvSpPr>
        <p:spPr>
          <a:xfrm>
            <a:off x="2443583" y="4743323"/>
            <a:ext cx="84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Serial USB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00A45147-0972-43DB-B9A3-EFFCFD44C2CC}"/>
              </a:ext>
            </a:extLst>
          </p:cNvPr>
          <p:cNvSpPr txBox="1"/>
          <p:nvPr/>
        </p:nvSpPr>
        <p:spPr>
          <a:xfrm>
            <a:off x="7883927" y="6032953"/>
            <a:ext cx="84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Serial USB</a:t>
            </a:r>
          </a:p>
        </p:txBody>
      </p:sp>
      <p:cxnSp>
        <p:nvCxnSpPr>
          <p:cNvPr id="75" name="Conector: Angulado 74">
            <a:extLst>
              <a:ext uri="{FF2B5EF4-FFF2-40B4-BE49-F238E27FC236}">
                <a16:creationId xmlns:a16="http://schemas.microsoft.com/office/drawing/2014/main" id="{5CB6ED2B-3681-44F8-A55F-132C05797A0D}"/>
              </a:ext>
            </a:extLst>
          </p:cNvPr>
          <p:cNvCxnSpPr>
            <a:cxnSpLocks/>
            <a:stCxn id="65" idx="3"/>
            <a:endCxn id="40" idx="2"/>
          </p:cNvCxnSpPr>
          <p:nvPr/>
        </p:nvCxnSpPr>
        <p:spPr>
          <a:xfrm flipV="1">
            <a:off x="5382458" y="4474347"/>
            <a:ext cx="1484976" cy="818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CCCD6D01-2B36-492A-B04F-6D583F289B9A}"/>
              </a:ext>
            </a:extLst>
          </p:cNvPr>
          <p:cNvSpPr txBox="1"/>
          <p:nvPr/>
        </p:nvSpPr>
        <p:spPr>
          <a:xfrm>
            <a:off x="124128" y="2628678"/>
            <a:ext cx="143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Script </a:t>
            </a:r>
            <a:r>
              <a:rPr lang="pt-BR" dirty="0" err="1"/>
              <a:t>Matlab</a:t>
            </a:r>
            <a:endParaRPr lang="pt-BR" dirty="0"/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AB92F07F-0685-477D-BBEA-49D233020082}"/>
              </a:ext>
            </a:extLst>
          </p:cNvPr>
          <p:cNvSpPr txBox="1"/>
          <p:nvPr/>
        </p:nvSpPr>
        <p:spPr>
          <a:xfrm>
            <a:off x="11110427" y="295798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OK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F291979A-994D-416B-A72A-BEC341220ED7}"/>
              </a:ext>
            </a:extLst>
          </p:cNvPr>
          <p:cNvSpPr txBox="1"/>
          <p:nvPr/>
        </p:nvSpPr>
        <p:spPr>
          <a:xfrm>
            <a:off x="7305248" y="289765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NOK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CA62F0CB-FED0-4033-88A0-7C485F1DBE33}"/>
              </a:ext>
            </a:extLst>
          </p:cNvPr>
          <p:cNvSpPr txBox="1"/>
          <p:nvPr/>
        </p:nvSpPr>
        <p:spPr>
          <a:xfrm>
            <a:off x="10934151" y="508868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OK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C486F6E4-2A77-491D-982D-83A70C8BCE7E}"/>
              </a:ext>
            </a:extLst>
          </p:cNvPr>
          <p:cNvSpPr txBox="1"/>
          <p:nvPr/>
        </p:nvSpPr>
        <p:spPr>
          <a:xfrm>
            <a:off x="5382458" y="469891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NOK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1765BC81-5684-426C-A631-02D44C4ADD4F}"/>
              </a:ext>
            </a:extLst>
          </p:cNvPr>
          <p:cNvSpPr txBox="1"/>
          <p:nvPr/>
        </p:nvSpPr>
        <p:spPr>
          <a:xfrm>
            <a:off x="6898046" y="4811684"/>
            <a:ext cx="84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Sinal Digital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DF972462-54D8-486F-ADEB-1F3B569A8851}"/>
              </a:ext>
            </a:extLst>
          </p:cNvPr>
          <p:cNvSpPr txBox="1"/>
          <p:nvPr/>
        </p:nvSpPr>
        <p:spPr>
          <a:xfrm>
            <a:off x="4912890" y="295798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OK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F7C97738-D921-4B56-A62E-24843FD889A9}"/>
              </a:ext>
            </a:extLst>
          </p:cNvPr>
          <p:cNvSpPr txBox="1"/>
          <p:nvPr/>
        </p:nvSpPr>
        <p:spPr>
          <a:xfrm>
            <a:off x="1963288" y="292872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NOK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6E97A7BF-4864-4147-B55A-D12B48D91F39}"/>
              </a:ext>
            </a:extLst>
          </p:cNvPr>
          <p:cNvSpPr txBox="1"/>
          <p:nvPr/>
        </p:nvSpPr>
        <p:spPr>
          <a:xfrm>
            <a:off x="1720675" y="85521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NOK</a:t>
            </a:r>
          </a:p>
        </p:txBody>
      </p:sp>
    </p:spTree>
    <p:extLst>
      <p:ext uri="{BB962C8B-B14F-4D97-AF65-F5344CB8AC3E}">
        <p14:creationId xmlns:p14="http://schemas.microsoft.com/office/powerpoint/2010/main" val="1265922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42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Henrique</dc:creator>
  <cp:lastModifiedBy>Thiago Henrique</cp:lastModifiedBy>
  <cp:revision>3</cp:revision>
  <dcterms:created xsi:type="dcterms:W3CDTF">2022-02-25T12:27:12Z</dcterms:created>
  <dcterms:modified xsi:type="dcterms:W3CDTF">2022-02-25T14:51:41Z</dcterms:modified>
</cp:coreProperties>
</file>