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481E3-F856-C1B8-D268-3B658935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CB1C7-919C-CF31-C1EA-25B52EAA9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671E2B-2EF8-F6E3-5114-C7A1F7C4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03127-6D15-AE90-1E38-D377467E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4AF7A-AACD-DC5E-4257-024F3EA4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34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162DC-E13A-BDC6-2275-09BBA503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9787AF-6634-0C08-21AC-B2E50D37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1EDD8F-CD76-2D82-F25E-F96F3DF1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4DA18-5718-02B8-C20A-910F50CD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EF6ABC-2060-EBC1-E380-57216947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3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77B429-33B9-4E78-898B-35121E9B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8D4C83-9A6A-8277-6A22-F1E77CFA9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615F57-1BAB-3EBD-7785-B59170E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C4B112-FE1E-BE3E-6739-2C8AACAD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A72F32-5530-1AB5-2E63-6E644BE6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5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5BC03-9D4B-91DA-DB63-D0A9A043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EC817-F8BA-E5D9-1606-4AD2FAE6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67B4AE-D6D8-8454-973C-2BED18DA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0681E-A207-C853-3372-46AB58B7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17491-8066-0BD2-9A4C-0FDE116E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2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2AF70-EA17-4D74-F260-B5D8A960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22CCFF-4444-9838-887D-307EB003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BBA3F-1C96-B2D1-DE6E-5E3D70B6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897E9-0911-98E5-93AF-B23FCD3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24B68-21D4-5ECE-9F3A-5D158863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09CFD-9D4D-5940-B1F2-38053854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5E6253-D340-460E-8FF1-45C2CFFC0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B0BE2-0818-5F8C-B99D-BAE54ED1B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A5466B-C113-B1A5-82D7-5D0B3DBC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241F4-78B0-FB81-EB99-449F0CDF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54480C-9935-C24B-3D5B-6A2726FC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5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2D3A0-497D-61A5-E27D-30E8215F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FFEDD1-EAA6-F8C6-C812-213D9292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CFAD3-C20D-2910-3DD0-CF0916949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55CCE5-9E8B-F86C-74ED-E09B58816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CAD39C-CC2F-6E6D-C7D9-150C1D8DA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F4D464-24BE-3180-F311-E91C86D7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B18B63-91F3-902C-DBE1-E9D0EF1B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71C2F9-3F04-3186-7096-8AC38C25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53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B47A5-9448-1376-90DE-706C2EE6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DD3F38-E453-EE1D-738E-ABC80E41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57E31B-1978-830D-189D-BB6ADB9C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FAF8F5-8F6B-31E0-3262-C7C75CCA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F6895A-0985-86F7-7FE0-08AADBCC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338242-6DE7-BC40-5495-B6BFFFC3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182FD5-8183-0CE8-8D6A-1506A7E0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1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25630-4C31-6293-52A2-B14300AE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5CBDF-C952-BF40-578E-BC184BF45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D7FCEA-A38D-7C13-87E7-CA8A6B218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47C5E6-AF64-4B8B-5A68-83863740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1F565-1779-C0F7-954D-96BF3E6E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674A3F-8B66-717B-C9AC-BC312F95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7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52A56-799B-AEBE-B6CF-65BF33C6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0A4837-1C19-00E3-14FA-EB1A1DE28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1D31E5-A819-F2C0-8044-EE7EC382D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C6C30B-3CBF-116C-0B4D-C25C294F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6D4A92-5A49-B2EB-FE45-270ADBA2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76389B-CD49-DB9B-7CB8-39BC6828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88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C795D3-728E-C26C-DA66-7941D1FB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C5788-9591-5EE6-A8A9-B9E18432F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6B79-94B4-22C7-1F4D-95BCC7FCC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7C61-AFF5-4CFF-AE77-B59D390128C2}" type="datetimeFigureOut">
              <a:rPr lang="pt-BR" smtClean="0"/>
              <a:t>02/09/2022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83007-095E-A2E8-5573-81E59BF9A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49F1A6-35B9-B0E2-78FE-3D6B276E7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C5D99-3856-4230-AC5F-13521B341A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1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59643B6-79F5-BE0A-808A-2F21A66B9CCB}"/>
              </a:ext>
            </a:extLst>
          </p:cNvPr>
          <p:cNvSpPr/>
          <p:nvPr/>
        </p:nvSpPr>
        <p:spPr>
          <a:xfrm>
            <a:off x="5135217" y="441533"/>
            <a:ext cx="1762539" cy="134585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Estimação do Campo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4A18BE6-7DCA-13F9-16EB-8B13A5A82B43}"/>
              </a:ext>
            </a:extLst>
          </p:cNvPr>
          <p:cNvSpPr/>
          <p:nvPr/>
        </p:nvSpPr>
        <p:spPr>
          <a:xfrm>
            <a:off x="9521685" y="2082767"/>
            <a:ext cx="1762539" cy="134585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Planta do Sistema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82B11D1-EC51-9611-71BB-8F4F41C069C0}"/>
              </a:ext>
            </a:extLst>
          </p:cNvPr>
          <p:cNvSpPr/>
          <p:nvPr/>
        </p:nvSpPr>
        <p:spPr>
          <a:xfrm>
            <a:off x="1477620" y="2411517"/>
            <a:ext cx="583096" cy="59634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C5094E2-6DED-E62D-3B73-BB2CED4A10C6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59026" y="2709691"/>
            <a:ext cx="13185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B32EE7D-125D-7621-4207-26F2792268E1}"/>
              </a:ext>
            </a:extLst>
          </p:cNvPr>
          <p:cNvCxnSpPr>
            <a:cxnSpLocks/>
            <a:stCxn id="6" idx="3"/>
            <a:endCxn id="7" idx="4"/>
          </p:cNvCxnSpPr>
          <p:nvPr/>
        </p:nvCxnSpPr>
        <p:spPr>
          <a:xfrm flipH="1">
            <a:off x="1769168" y="2755694"/>
            <a:ext cx="9515056" cy="252171"/>
          </a:xfrm>
          <a:prstGeom prst="bentConnector4">
            <a:avLst>
              <a:gd name="adj1" fmla="val -2403"/>
              <a:gd name="adj2" fmla="val 128768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Losango 24">
            <a:extLst>
              <a:ext uri="{FF2B5EF4-FFF2-40B4-BE49-F238E27FC236}">
                <a16:creationId xmlns:a16="http://schemas.microsoft.com/office/drawing/2014/main" id="{5923B3B5-4DD3-E9DF-0C62-145F2C69454A}"/>
              </a:ext>
            </a:extLst>
          </p:cNvPr>
          <p:cNvSpPr/>
          <p:nvPr/>
        </p:nvSpPr>
        <p:spPr>
          <a:xfrm>
            <a:off x="2802833" y="1787387"/>
            <a:ext cx="2332384" cy="1844607"/>
          </a:xfrm>
          <a:prstGeom prst="diamond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 |e| &gt;2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ACFFF96-E3E6-25A4-67AA-277FDC881570}"/>
              </a:ext>
            </a:extLst>
          </p:cNvPr>
          <p:cNvCxnSpPr>
            <a:stCxn id="7" idx="6"/>
            <a:endCxn id="25" idx="1"/>
          </p:cNvCxnSpPr>
          <p:nvPr/>
        </p:nvCxnSpPr>
        <p:spPr>
          <a:xfrm>
            <a:off x="2060716" y="2709691"/>
            <a:ext cx="7421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1E665244-9387-80DA-6666-B0058BF5C0DE}"/>
              </a:ext>
            </a:extLst>
          </p:cNvPr>
          <p:cNvSpPr/>
          <p:nvPr/>
        </p:nvSpPr>
        <p:spPr>
          <a:xfrm>
            <a:off x="5128591" y="3631994"/>
            <a:ext cx="1762539" cy="134585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Controlador PI</a:t>
            </a:r>
          </a:p>
        </p:txBody>
      </p: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C808CB3C-8D3E-434A-910F-1A943F2344AC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4448843" y="1094387"/>
            <a:ext cx="213183" cy="11728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8E9181BE-69DF-CB45-7C06-275A865E9038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4474276" y="3126743"/>
            <a:ext cx="192300" cy="120280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7C1F5434-66A7-4F11-B796-615B1EB37A8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897756" y="1114460"/>
            <a:ext cx="2623929" cy="1641234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329F4DDB-FA1C-4AE6-2344-97022A2DDCAE}"/>
              </a:ext>
            </a:extLst>
          </p:cNvPr>
          <p:cNvCxnSpPr>
            <a:stCxn id="33" idx="3"/>
            <a:endCxn id="6" idx="1"/>
          </p:cNvCxnSpPr>
          <p:nvPr/>
        </p:nvCxnSpPr>
        <p:spPr>
          <a:xfrm flipV="1">
            <a:off x="6891130" y="2755694"/>
            <a:ext cx="2630555" cy="1549227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DE30C42-D7F3-200D-8D29-F5F940F29546}"/>
              </a:ext>
            </a:extLst>
          </p:cNvPr>
          <p:cNvSpPr txBox="1"/>
          <p:nvPr/>
        </p:nvSpPr>
        <p:spPr>
          <a:xfrm>
            <a:off x="4300627" y="318552"/>
            <a:ext cx="59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Href</a:t>
            </a:r>
            <a:endParaRPr lang="pt-BR" b="1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BEAC023-C71D-AF6F-6514-446AB9BCA916}"/>
              </a:ext>
            </a:extLst>
          </p:cNvPr>
          <p:cNvSpPr txBox="1"/>
          <p:nvPr/>
        </p:nvSpPr>
        <p:spPr>
          <a:xfrm>
            <a:off x="2431774" y="562554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6215BE1-35A3-8E16-2CEB-008AE1B676B4}"/>
              </a:ext>
            </a:extLst>
          </p:cNvPr>
          <p:cNvSpPr txBox="1"/>
          <p:nvPr/>
        </p:nvSpPr>
        <p:spPr>
          <a:xfrm>
            <a:off x="1841238" y="299871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-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85EF588-469D-B152-4104-A21D0D5E31BE}"/>
              </a:ext>
            </a:extLst>
          </p:cNvPr>
          <p:cNvSpPr txBox="1"/>
          <p:nvPr/>
        </p:nvSpPr>
        <p:spPr>
          <a:xfrm>
            <a:off x="1104759" y="23348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+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1DF11D1-E47D-48C9-27D0-67E028A06E15}"/>
              </a:ext>
            </a:extLst>
          </p:cNvPr>
          <p:cNvSpPr txBox="1"/>
          <p:nvPr/>
        </p:nvSpPr>
        <p:spPr>
          <a:xfrm>
            <a:off x="7223198" y="390155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DB1A2F8-A12E-A47E-5A91-A087A0F686F9}"/>
              </a:ext>
            </a:extLst>
          </p:cNvPr>
          <p:cNvSpPr txBox="1"/>
          <p:nvPr/>
        </p:nvSpPr>
        <p:spPr>
          <a:xfrm>
            <a:off x="7185640" y="12662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DC9F118-61A5-47EB-4AE9-F8608D7ACB06}"/>
              </a:ext>
            </a:extLst>
          </p:cNvPr>
          <p:cNvSpPr txBox="1"/>
          <p:nvPr/>
        </p:nvSpPr>
        <p:spPr>
          <a:xfrm>
            <a:off x="3684491" y="1181871"/>
            <a:ext cx="123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Verdadeiro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947CF23-D649-39FD-B708-B9D814581AF4}"/>
              </a:ext>
            </a:extLst>
          </p:cNvPr>
          <p:cNvSpPr txBox="1"/>
          <p:nvPr/>
        </p:nvSpPr>
        <p:spPr>
          <a:xfrm>
            <a:off x="4423082" y="3413912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Falso</a:t>
            </a:r>
          </a:p>
        </p:txBody>
      </p:sp>
      <p:cxnSp>
        <p:nvCxnSpPr>
          <p:cNvPr id="69" name="Conector: Angulado 68">
            <a:extLst>
              <a:ext uri="{FF2B5EF4-FFF2-40B4-BE49-F238E27FC236}">
                <a16:creationId xmlns:a16="http://schemas.microsoft.com/office/drawing/2014/main" id="{4B0DB88A-9B41-31AC-5EC7-727B84C12047}"/>
              </a:ext>
            </a:extLst>
          </p:cNvPr>
          <p:cNvCxnSpPr>
            <a:cxnSpLocks/>
          </p:cNvCxnSpPr>
          <p:nvPr/>
        </p:nvCxnSpPr>
        <p:spPr>
          <a:xfrm flipV="1">
            <a:off x="927652" y="715617"/>
            <a:ext cx="4197627" cy="1988571"/>
          </a:xfrm>
          <a:prstGeom prst="bentConnector3">
            <a:avLst>
              <a:gd name="adj1" fmla="val 11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F5E2FA43-3EE3-700D-C6B2-A81FF59F9A8C}"/>
              </a:ext>
            </a:extLst>
          </p:cNvPr>
          <p:cNvSpPr txBox="1"/>
          <p:nvPr/>
        </p:nvSpPr>
        <p:spPr>
          <a:xfrm>
            <a:off x="181409" y="2359479"/>
            <a:ext cx="59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Href</a:t>
            </a:r>
            <a:endParaRPr lang="pt-BR" b="1" dirty="0"/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E11D9DF6-A436-CCFE-4D0C-960C8DCABD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92626" y="2704188"/>
            <a:ext cx="2835965" cy="1600733"/>
          </a:xfrm>
          <a:prstGeom prst="bentConnector3">
            <a:avLst>
              <a:gd name="adj1" fmla="val 373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7382B0EA-95C1-55BF-C436-B654DEEE893F}"/>
              </a:ext>
            </a:extLst>
          </p:cNvPr>
          <p:cNvSpPr txBox="1"/>
          <p:nvPr/>
        </p:nvSpPr>
        <p:spPr>
          <a:xfrm>
            <a:off x="4613483" y="3929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</a:t>
            </a:r>
          </a:p>
        </p:txBody>
      </p:sp>
      <p:cxnSp>
        <p:nvCxnSpPr>
          <p:cNvPr id="105" name="Conector: Angulado 104">
            <a:extLst>
              <a:ext uri="{FF2B5EF4-FFF2-40B4-BE49-F238E27FC236}">
                <a16:creationId xmlns:a16="http://schemas.microsoft.com/office/drawing/2014/main" id="{21605DCB-DD96-68F3-23E0-D5D90D7C862A}"/>
              </a:ext>
            </a:extLst>
          </p:cNvPr>
          <p:cNvCxnSpPr/>
          <p:nvPr/>
        </p:nvCxnSpPr>
        <p:spPr>
          <a:xfrm rot="10800000" flipV="1">
            <a:off x="3969025" y="4299086"/>
            <a:ext cx="4237382" cy="1326462"/>
          </a:xfrm>
          <a:prstGeom prst="bentConnector3">
            <a:avLst>
              <a:gd name="adj1" fmla="val -3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: Angulado 107">
            <a:extLst>
              <a:ext uri="{FF2B5EF4-FFF2-40B4-BE49-F238E27FC236}">
                <a16:creationId xmlns:a16="http://schemas.microsoft.com/office/drawing/2014/main" id="{07F6639F-0111-C67E-9A08-3DB4452916A6}"/>
              </a:ext>
            </a:extLst>
          </p:cNvPr>
          <p:cNvCxnSpPr/>
          <p:nvPr/>
        </p:nvCxnSpPr>
        <p:spPr>
          <a:xfrm flipV="1">
            <a:off x="3969024" y="4678017"/>
            <a:ext cx="1122959" cy="947531"/>
          </a:xfrm>
          <a:prstGeom prst="bentConnector3">
            <a:avLst>
              <a:gd name="adj1" fmla="val 435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CEC2C3A0-439D-3CDD-71B8-006A2F853251}"/>
              </a:ext>
            </a:extLst>
          </p:cNvPr>
          <p:cNvSpPr txBox="1"/>
          <p:nvPr/>
        </p:nvSpPr>
        <p:spPr>
          <a:xfrm>
            <a:off x="4592643" y="436933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44359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Henrique</dc:creator>
  <cp:lastModifiedBy>Thiago Henrique</cp:lastModifiedBy>
  <cp:revision>1</cp:revision>
  <dcterms:created xsi:type="dcterms:W3CDTF">2022-09-03T03:08:36Z</dcterms:created>
  <dcterms:modified xsi:type="dcterms:W3CDTF">2022-09-03T03:09:01Z</dcterms:modified>
</cp:coreProperties>
</file>