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74"/>
    <a:srgbClr val="FF0000"/>
    <a:srgbClr val="008000"/>
    <a:srgbClr val="0A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9" d="100"/>
          <a:sy n="119" d="100"/>
        </p:scale>
        <p:origin x="56" y="-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591C-0C71-3D74-0FE2-097EB8C2F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B55D-9B3E-94CC-4502-61E5AF90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4AA6-DE68-2557-C69C-5474D06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18BA-9436-2969-1D3E-4E9F774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2BA6-15B7-AB45-B9DA-BAFA1A35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AD29-CC90-9EC6-5029-8479C25A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9B3C-9060-EC9A-09D0-F09A72D97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4577-AABA-4F15-F32F-9DA5D092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D014-473C-7B02-2B8C-A70E5B66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9BDB-D483-EEE8-9B08-ECE221F6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586A3-B5C3-9ED6-D5F8-B2F3139CD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9C5F3-5B0A-ADFD-40F8-6F90EDBFC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14E4-42F2-2185-371C-57E220EB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2F47-49BC-239E-F66B-5B22AEB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1873-D1DB-355D-0FA8-48EAC6EC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9EAB-7739-1C1C-4ACF-7829E9EA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58AC-8059-014F-4BED-3C1E5D8C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C0B7-353A-8D20-046C-1EB49E73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02DB-934F-0CD2-7E14-7E6FD2EA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6DD9-21CD-48A6-6CF6-BEC4ED3A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280C-27EE-8873-4F24-B31D668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6EBB-EF4B-90C3-E086-9438C6E3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B1C4-F07A-A04C-36C5-C737ECB9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D7CF-6DCD-B024-1F1F-3A5D562E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3E75-F24C-5CB8-DBD4-DBEE5754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2FC6-ACFE-FC6E-267C-E4D01B2D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0E19-C640-8796-47B2-327FABF23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E01D9-106B-67CD-3A0D-06A8D939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A631-B19E-ED53-DAF0-E135C2B6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A078B-22A7-0187-A5FB-B03CE147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8C3AF-5C22-F27C-3F5A-9ACCFE60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1B37-75BB-28D1-760F-498EF127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A908-975B-905C-2907-C82F1B1E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A705A-700C-BF0A-57E9-CE1880A26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AFECF-91B6-98E9-4699-85E483145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CDA7-A1BB-E6DF-61FB-0A14DEBD9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50A35-330E-573E-6CAF-85347C3D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4A2BB-5811-4572-C455-4DA8B5B3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B2042-8AD4-155A-995A-29579894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F037-FC96-6908-DACE-AFE57531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B87EE-E165-1675-46B3-48890970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0946-774D-3DAF-3E96-A0BB44DD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6B725-F508-F8EB-20AB-078604BE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0FDD8-BF8B-A874-8709-2F134DB3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369C9-0B4E-F4D8-0512-1272C7FA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6279-5A1B-7E1C-77D4-61B94BF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69D4-22FD-78FF-EE18-24B47A4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B898-1968-D68E-13B4-FEF46B0F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00C9C-42E3-FD1A-5616-C950808B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E1D6-00B2-7E7E-AEC2-75B973DF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0BB1C-2318-64E9-8183-821065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4A3CE-1F43-E0D7-191E-7C2DC59D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D579-DD45-7E9A-13E1-D7656700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6BFF-6368-9BEE-14E4-47A29C42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5B2E4-58A5-A18C-E140-A379B6C34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48FEA-0054-B45F-FA69-677D8D58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4D78-81D2-9475-DDDD-774FB1DE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1634-D91B-C04E-9606-7F5C2C5B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54BBC-A9E8-182D-5738-086B4FD7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D178-1D69-080B-0651-19A76CDE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65DC-F083-4E9C-38CA-660554E19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F94D2-F4CD-4F83-9E89-91A12399EFC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5F20-5485-2F32-8AA2-4AA3AF53A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FBD06-7D12-B602-321E-6934CD0D1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7C20E-C000-4180-B91F-1F692D6F3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A8A91-9074-444B-CCFE-EB34461CB8E9}"/>
              </a:ext>
            </a:extLst>
          </p:cNvPr>
          <p:cNvSpPr/>
          <p:nvPr/>
        </p:nvSpPr>
        <p:spPr>
          <a:xfrm>
            <a:off x="1593322" y="322408"/>
            <a:ext cx="1454069" cy="1600254"/>
          </a:xfrm>
          <a:prstGeom prst="roundRect">
            <a:avLst/>
          </a:prstGeom>
          <a:solidFill>
            <a:srgbClr val="004E74"/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6537EB-D000-BBC6-3BA4-0A77A6A36730}"/>
              </a:ext>
            </a:extLst>
          </p:cNvPr>
          <p:cNvSpPr/>
          <p:nvPr/>
        </p:nvSpPr>
        <p:spPr>
          <a:xfrm>
            <a:off x="2350397" y="3047403"/>
            <a:ext cx="904875" cy="295876"/>
          </a:xfrm>
          <a:prstGeom prst="roundRect">
            <a:avLst/>
          </a:prstGeom>
          <a:solidFill>
            <a:srgbClr val="0A2E3E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34AFD7-A522-F369-6AD6-4E6683B5B942}"/>
              </a:ext>
            </a:extLst>
          </p:cNvPr>
          <p:cNvSpPr/>
          <p:nvPr/>
        </p:nvSpPr>
        <p:spPr>
          <a:xfrm>
            <a:off x="2644105" y="3166959"/>
            <a:ext cx="496538" cy="78577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9B692-3687-5C48-BD19-96F57784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080241" y="1800836"/>
            <a:ext cx="886922" cy="30209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9EF648-3AD9-1219-9DA7-2C48E2AC8358}"/>
              </a:ext>
            </a:extLst>
          </p:cNvPr>
          <p:cNvSpPr/>
          <p:nvPr/>
        </p:nvSpPr>
        <p:spPr>
          <a:xfrm>
            <a:off x="496322" y="2378295"/>
            <a:ext cx="605965" cy="366357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4CAD80-CBEC-6DBE-63DD-D42C9C532CDB}"/>
              </a:ext>
            </a:extLst>
          </p:cNvPr>
          <p:cNvSpPr/>
          <p:nvPr/>
        </p:nvSpPr>
        <p:spPr>
          <a:xfrm>
            <a:off x="526439" y="2606926"/>
            <a:ext cx="545730" cy="107999"/>
          </a:xfrm>
          <a:prstGeom prst="roundRect">
            <a:avLst/>
          </a:prstGeom>
          <a:solidFill>
            <a:schemeClr val="tx2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CC812D-38EE-C4A5-1B80-522B19028B05}"/>
              </a:ext>
            </a:extLst>
          </p:cNvPr>
          <p:cNvSpPr txBox="1"/>
          <p:nvPr/>
        </p:nvSpPr>
        <p:spPr>
          <a:xfrm>
            <a:off x="480220" y="2344200"/>
            <a:ext cx="65218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bg1"/>
                </a:solidFill>
              </a:rPr>
              <a:t>Data e hora</a:t>
            </a:r>
            <a:endParaRPr lang="en-US" sz="400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47BDF3-FB28-AE34-DB83-2ABA5D660B55}"/>
              </a:ext>
            </a:extLst>
          </p:cNvPr>
          <p:cNvSpPr/>
          <p:nvPr/>
        </p:nvSpPr>
        <p:spPr>
          <a:xfrm>
            <a:off x="496322" y="3613343"/>
            <a:ext cx="605965" cy="374242"/>
          </a:xfrm>
          <a:prstGeom prst="roundRect">
            <a:avLst/>
          </a:prstGeom>
          <a:solidFill>
            <a:srgbClr val="FF0000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6DB8D7-C985-3ADA-2314-D852F4A1A895}"/>
              </a:ext>
            </a:extLst>
          </p:cNvPr>
          <p:cNvSpPr/>
          <p:nvPr/>
        </p:nvSpPr>
        <p:spPr>
          <a:xfrm>
            <a:off x="526439" y="3785220"/>
            <a:ext cx="545730" cy="150208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ECC0B6-C07C-A11F-C746-EC4F20DB595A}"/>
              </a:ext>
            </a:extLst>
          </p:cNvPr>
          <p:cNvSpPr/>
          <p:nvPr/>
        </p:nvSpPr>
        <p:spPr>
          <a:xfrm>
            <a:off x="526439" y="3701763"/>
            <a:ext cx="545730" cy="60119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372CDB-A4E7-5E5C-5423-015DC5862C02}"/>
              </a:ext>
            </a:extLst>
          </p:cNvPr>
          <p:cNvSpPr txBox="1"/>
          <p:nvPr/>
        </p:nvSpPr>
        <p:spPr>
          <a:xfrm>
            <a:off x="496322" y="3576995"/>
            <a:ext cx="60596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bg1"/>
                </a:solidFill>
              </a:rPr>
              <a:t>Análise Motor 1</a:t>
            </a:r>
            <a:endParaRPr lang="en-US" sz="400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941366-D8BF-4718-EEBF-020F5F019989}"/>
              </a:ext>
            </a:extLst>
          </p:cNvPr>
          <p:cNvSpPr/>
          <p:nvPr/>
        </p:nvSpPr>
        <p:spPr>
          <a:xfrm>
            <a:off x="1559793" y="2385181"/>
            <a:ext cx="605965" cy="434513"/>
          </a:xfrm>
          <a:prstGeom prst="roundRect">
            <a:avLst/>
          </a:prstGeom>
          <a:solidFill>
            <a:srgbClr val="0A2E3E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C76BBA-A4A2-DB54-725B-76DA06AA8442}"/>
              </a:ext>
            </a:extLst>
          </p:cNvPr>
          <p:cNvSpPr/>
          <p:nvPr/>
        </p:nvSpPr>
        <p:spPr>
          <a:xfrm>
            <a:off x="1589910" y="2641893"/>
            <a:ext cx="545730" cy="128417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D116FB-4181-17E3-3C23-C022FF2F4D84}"/>
              </a:ext>
            </a:extLst>
          </p:cNvPr>
          <p:cNvSpPr txBox="1"/>
          <p:nvPr/>
        </p:nvSpPr>
        <p:spPr>
          <a:xfrm>
            <a:off x="1543691" y="2344200"/>
            <a:ext cx="65218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accent2"/>
                </a:solidFill>
              </a:rPr>
              <a:t>Data e hora</a:t>
            </a:r>
            <a:endParaRPr lang="en-US" sz="400" b="1" dirty="0">
              <a:solidFill>
                <a:schemeClr val="accent2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9F3A35-40A5-BA55-0FFB-ED117A7C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09" y="3662117"/>
            <a:ext cx="633299" cy="655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02204D-5A7B-C0FB-82D5-31A126EDE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91" y="2380996"/>
            <a:ext cx="638850" cy="454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FBE1F1-1681-DAE0-773F-E4F1190721E5}"/>
              </a:ext>
            </a:extLst>
          </p:cNvPr>
          <p:cNvSpPr txBox="1"/>
          <p:nvPr/>
        </p:nvSpPr>
        <p:spPr>
          <a:xfrm>
            <a:off x="2334174" y="3009874"/>
            <a:ext cx="92706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accent2"/>
                </a:solidFill>
              </a:rPr>
              <a:t>Data e hora final</a:t>
            </a:r>
            <a:endParaRPr lang="en-US" sz="400" b="1" dirty="0">
              <a:solidFill>
                <a:schemeClr val="accent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A892C3-1FA0-F6AB-F120-74D1F0F9A2E0}"/>
              </a:ext>
            </a:extLst>
          </p:cNvPr>
          <p:cNvSpPr/>
          <p:nvPr/>
        </p:nvSpPr>
        <p:spPr>
          <a:xfrm>
            <a:off x="327222" y="4370229"/>
            <a:ext cx="904875" cy="295876"/>
          </a:xfrm>
          <a:prstGeom prst="roundRect">
            <a:avLst/>
          </a:prstGeom>
          <a:solidFill>
            <a:srgbClr val="0A2E3E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E3C2C1-67B0-F43E-F5DF-5C48462336EA}"/>
              </a:ext>
            </a:extLst>
          </p:cNvPr>
          <p:cNvSpPr/>
          <p:nvPr/>
        </p:nvSpPr>
        <p:spPr>
          <a:xfrm>
            <a:off x="639760" y="4526050"/>
            <a:ext cx="492643" cy="78577"/>
          </a:xfrm>
          <a:prstGeom prst="roundRect">
            <a:avLst/>
          </a:prstGeom>
          <a:solidFill>
            <a:schemeClr val="tx2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5718BC-76FC-83E2-CFF6-103BFF161DDD}"/>
              </a:ext>
            </a:extLst>
          </p:cNvPr>
          <p:cNvSpPr txBox="1"/>
          <p:nvPr/>
        </p:nvSpPr>
        <p:spPr>
          <a:xfrm>
            <a:off x="374528" y="4347925"/>
            <a:ext cx="92706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bg1"/>
                </a:solidFill>
              </a:rPr>
              <a:t>Data e hora inicial</a:t>
            </a:r>
            <a:endParaRPr 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5E68A27-1779-89CB-4287-D29154ECABA5}"/>
              </a:ext>
            </a:extLst>
          </p:cNvPr>
          <p:cNvSpPr/>
          <p:nvPr/>
        </p:nvSpPr>
        <p:spPr>
          <a:xfrm>
            <a:off x="504144" y="2924589"/>
            <a:ext cx="1284969" cy="306455"/>
          </a:xfrm>
          <a:prstGeom prst="roundRect">
            <a:avLst/>
          </a:prstGeom>
          <a:solidFill>
            <a:srgbClr val="0A2E3E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2002A2-57EB-CF70-A46C-48FA7DC3B630}"/>
              </a:ext>
            </a:extLst>
          </p:cNvPr>
          <p:cNvSpPr/>
          <p:nvPr/>
        </p:nvSpPr>
        <p:spPr>
          <a:xfrm>
            <a:off x="534260" y="3007771"/>
            <a:ext cx="545730" cy="197442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50012-1610-FF14-FDCE-90FD4AB42DCD}"/>
              </a:ext>
            </a:extLst>
          </p:cNvPr>
          <p:cNvSpPr txBox="1"/>
          <p:nvPr/>
        </p:nvSpPr>
        <p:spPr>
          <a:xfrm>
            <a:off x="473287" y="2882675"/>
            <a:ext cx="666048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bg1"/>
                </a:solidFill>
              </a:rPr>
              <a:t>Equilibrio de carga</a:t>
            </a:r>
            <a:endParaRPr lang="en-US" sz="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696128-6931-9F8B-7009-12E9466DFF97}"/>
              </a:ext>
            </a:extLst>
          </p:cNvPr>
          <p:cNvSpPr txBox="1"/>
          <p:nvPr/>
        </p:nvSpPr>
        <p:spPr>
          <a:xfrm>
            <a:off x="1190914" y="2884382"/>
            <a:ext cx="60596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bg1"/>
                </a:solidFill>
              </a:rPr>
              <a:t>C</a:t>
            </a:r>
            <a:r>
              <a:rPr lang="en-US" sz="400" b="1" dirty="0" err="1">
                <a:solidFill>
                  <a:schemeClr val="bg1"/>
                </a:solidFill>
              </a:rPr>
              <a:t>arga</a:t>
            </a:r>
            <a:r>
              <a:rPr lang="en-US" sz="400" b="1" dirty="0">
                <a:solidFill>
                  <a:schemeClr val="bg1"/>
                </a:solidFill>
              </a:rPr>
              <a:t> total</a:t>
            </a:r>
            <a:endParaRPr lang="pt-BR" sz="400" b="1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41D9815-3ABF-F883-BB45-05A75CA3CFF6}"/>
              </a:ext>
            </a:extLst>
          </p:cNvPr>
          <p:cNvSpPr/>
          <p:nvPr/>
        </p:nvSpPr>
        <p:spPr>
          <a:xfrm>
            <a:off x="1219898" y="3003887"/>
            <a:ext cx="545730" cy="131609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CD8E8C-FBDD-D243-AD9A-7BFE3BE7D3F2}"/>
              </a:ext>
            </a:extLst>
          </p:cNvPr>
          <p:cNvSpPr/>
          <p:nvPr/>
        </p:nvSpPr>
        <p:spPr>
          <a:xfrm>
            <a:off x="4325526" y="1710411"/>
            <a:ext cx="1431806" cy="54206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FB4C1E5D-7A05-2C44-D713-22D867D9E8DA}"/>
              </a:ext>
            </a:extLst>
          </p:cNvPr>
          <p:cNvSpPr txBox="1">
            <a:spLocks/>
          </p:cNvSpPr>
          <p:nvPr/>
        </p:nvSpPr>
        <p:spPr>
          <a:xfrm>
            <a:off x="4137918" y="1839840"/>
            <a:ext cx="1654105" cy="38101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algn="r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Kaléo Elias Gonçalves da Silva</a:t>
            </a:r>
          </a:p>
          <a:p>
            <a:pPr marL="182880" algn="r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Marlon Barreto Silva</a:t>
            </a:r>
          </a:p>
          <a:p>
            <a:pPr marL="182880" algn="r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Eng. Luiz Antonio Vaz Pinto</a:t>
            </a:r>
          </a:p>
          <a:p>
            <a:pPr marL="182880" algn="r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Eng. Luiz Augusto Baptista</a:t>
            </a:r>
          </a:p>
          <a:p>
            <a:pPr marL="18288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endParaRPr lang="pt-BR" sz="300" dirty="0">
              <a:solidFill>
                <a:schemeClr val="bg1"/>
              </a:solidFill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kaleonaval.20221@poli.ufrj.br</a:t>
            </a:r>
          </a:p>
          <a:p>
            <a:pPr marL="18288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marlon.barreto1201@poli.ufrj.br</a:t>
            </a:r>
          </a:p>
          <a:p>
            <a:pPr marL="18288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vaz@oceanica.ufrj.br</a:t>
            </a:r>
          </a:p>
          <a:p>
            <a:pPr marL="18288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</a:pPr>
            <a:r>
              <a:rPr lang="pt-BR" sz="300" dirty="0">
                <a:solidFill>
                  <a:schemeClr val="bg1"/>
                </a:solidFill>
              </a:rPr>
              <a:t>laugustorb@oceanica.ufrj.br</a:t>
            </a:r>
            <a:endParaRPr lang="en-US" sz="3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D75088-64E1-F33E-66E9-4C8E83A390A6}"/>
              </a:ext>
            </a:extLst>
          </p:cNvPr>
          <p:cNvSpPr txBox="1"/>
          <p:nvPr/>
        </p:nvSpPr>
        <p:spPr>
          <a:xfrm>
            <a:off x="4283788" y="1710411"/>
            <a:ext cx="1489484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(c) Copyright LEDAV-UFRJ, 2023-2024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983B288-746D-FE49-AD76-19F176A46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543" y="4858425"/>
            <a:ext cx="564939" cy="87326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6277B613-0503-8C10-DC30-BC9D6F5EE9B3}"/>
              </a:ext>
            </a:extLst>
          </p:cNvPr>
          <p:cNvGrpSpPr/>
          <p:nvPr/>
        </p:nvGrpSpPr>
        <p:grpSpPr>
          <a:xfrm>
            <a:off x="426033" y="4846042"/>
            <a:ext cx="627907" cy="809974"/>
            <a:chOff x="420846" y="4862165"/>
            <a:chExt cx="696827" cy="87326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7E7A6F0-CFC3-717D-2C76-021C82D2A5EA}"/>
                </a:ext>
              </a:extLst>
            </p:cNvPr>
            <p:cNvSpPr/>
            <p:nvPr/>
          </p:nvSpPr>
          <p:spPr>
            <a:xfrm>
              <a:off x="473287" y="4862165"/>
              <a:ext cx="591948" cy="873262"/>
            </a:xfrm>
            <a:prstGeom prst="roundRect">
              <a:avLst/>
            </a:prstGeom>
            <a:solidFill>
              <a:srgbClr val="0A2E3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endParaRPr lang="en-US" sz="4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EC0C90-FC05-CE6E-EB76-21CABF8B13DB}"/>
                </a:ext>
              </a:extLst>
            </p:cNvPr>
            <p:cNvSpPr txBox="1"/>
            <p:nvPr/>
          </p:nvSpPr>
          <p:spPr>
            <a:xfrm>
              <a:off x="420846" y="5139620"/>
              <a:ext cx="696827" cy="156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320" b="1" dirty="0">
                  <a:solidFill>
                    <a:schemeClr val="bg1"/>
                  </a:solidFill>
                </a:rPr>
                <a:t>Previsão de percurso:</a:t>
              </a:r>
              <a:endParaRPr lang="en-US" sz="32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A837881-A806-8B1C-D07A-0B6F34E478C0}"/>
                </a:ext>
              </a:extLst>
            </p:cNvPr>
            <p:cNvSpPr/>
            <p:nvPr/>
          </p:nvSpPr>
          <p:spPr>
            <a:xfrm>
              <a:off x="522939" y="5256962"/>
              <a:ext cx="492643" cy="78577"/>
            </a:xfrm>
            <a:prstGeom prst="roundRect">
              <a:avLst/>
            </a:prstGeom>
            <a:solidFill>
              <a:schemeClr val="tx2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endParaRPr lang="en-US" sz="400" b="1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DB312B0-8445-DF75-B08B-6E74FC048B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0" b="1730"/>
          <a:stretch/>
        </p:blipFill>
        <p:spPr>
          <a:xfrm>
            <a:off x="4446492" y="3031397"/>
            <a:ext cx="2114341" cy="381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BDDAC-3D3B-62B5-EEF6-03F3C7C38C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21774"/>
          <a:stretch/>
        </p:blipFill>
        <p:spPr>
          <a:xfrm>
            <a:off x="4821153" y="2882675"/>
            <a:ext cx="737654" cy="11984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006033B-1EA0-D558-B118-9702158C9AD3}"/>
              </a:ext>
            </a:extLst>
          </p:cNvPr>
          <p:cNvSpPr txBox="1"/>
          <p:nvPr/>
        </p:nvSpPr>
        <p:spPr>
          <a:xfrm>
            <a:off x="8270534" y="3617976"/>
            <a:ext cx="925769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" dirty="0">
                <a:solidFill>
                  <a:schemeClr val="bg1"/>
                </a:solidFill>
              </a:rPr>
              <a:t>Laboratório de Ensaios Dinâmicos e Análise de Vibração</a:t>
            </a:r>
            <a:endParaRPr lang="en-US" sz="38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421578-FD73-35C8-A33A-A90E6ADDB4E7}"/>
              </a:ext>
            </a:extLst>
          </p:cNvPr>
          <p:cNvSpPr/>
          <p:nvPr/>
        </p:nvSpPr>
        <p:spPr>
          <a:xfrm>
            <a:off x="4446492" y="3400856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3E5AF5-52E5-B6CB-59E2-FBE5A0D41E51}"/>
              </a:ext>
            </a:extLst>
          </p:cNvPr>
          <p:cNvSpPr/>
          <p:nvPr/>
        </p:nvSpPr>
        <p:spPr>
          <a:xfrm>
            <a:off x="4570612" y="3400864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750157-F86C-3359-CDB0-CFF288D1D5FA}"/>
              </a:ext>
            </a:extLst>
          </p:cNvPr>
          <p:cNvSpPr/>
          <p:nvPr/>
        </p:nvSpPr>
        <p:spPr>
          <a:xfrm>
            <a:off x="4693926" y="3400864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FD6463-6785-13C3-2D97-73AC915E76D5}"/>
              </a:ext>
            </a:extLst>
          </p:cNvPr>
          <p:cNvSpPr/>
          <p:nvPr/>
        </p:nvSpPr>
        <p:spPr>
          <a:xfrm>
            <a:off x="4814470" y="3400862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02909E-7694-DC64-63B2-47E9FDC8DB7F}"/>
              </a:ext>
            </a:extLst>
          </p:cNvPr>
          <p:cNvSpPr/>
          <p:nvPr/>
        </p:nvSpPr>
        <p:spPr>
          <a:xfrm>
            <a:off x="4939324" y="3400862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E68370-8757-6768-CDBC-E57043C84711}"/>
              </a:ext>
            </a:extLst>
          </p:cNvPr>
          <p:cNvSpPr/>
          <p:nvPr/>
        </p:nvSpPr>
        <p:spPr>
          <a:xfrm>
            <a:off x="5063867" y="3400861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65568E-AAAC-B487-A0FF-0F43095D8BCE}"/>
              </a:ext>
            </a:extLst>
          </p:cNvPr>
          <p:cNvSpPr/>
          <p:nvPr/>
        </p:nvSpPr>
        <p:spPr>
          <a:xfrm>
            <a:off x="5189714" y="3400861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D0ABE1-0C13-EDB6-233A-F0652128F38A}"/>
              </a:ext>
            </a:extLst>
          </p:cNvPr>
          <p:cNvSpPr/>
          <p:nvPr/>
        </p:nvSpPr>
        <p:spPr>
          <a:xfrm>
            <a:off x="5311562" y="3400861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20B174-6E38-6286-0AC5-43689FA947BD}"/>
              </a:ext>
            </a:extLst>
          </p:cNvPr>
          <p:cNvSpPr/>
          <p:nvPr/>
        </p:nvSpPr>
        <p:spPr>
          <a:xfrm>
            <a:off x="5436343" y="3400861"/>
            <a:ext cx="130076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1BC480-FCBE-60EC-E926-652D1B4FFCF1}"/>
              </a:ext>
            </a:extLst>
          </p:cNvPr>
          <p:cNvSpPr/>
          <p:nvPr/>
        </p:nvSpPr>
        <p:spPr>
          <a:xfrm>
            <a:off x="5562000" y="3400863"/>
            <a:ext cx="131233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87CC5F-F12E-D8F6-88A0-92D7B00F6062}"/>
              </a:ext>
            </a:extLst>
          </p:cNvPr>
          <p:cNvSpPr/>
          <p:nvPr/>
        </p:nvSpPr>
        <p:spPr>
          <a:xfrm>
            <a:off x="5691010" y="3400863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DDF2EE-42E9-BEDD-1271-41B2BDD44674}"/>
              </a:ext>
            </a:extLst>
          </p:cNvPr>
          <p:cNvSpPr/>
          <p:nvPr/>
        </p:nvSpPr>
        <p:spPr>
          <a:xfrm>
            <a:off x="5816857" y="3400863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088587-6B13-0387-DC61-473A4021D3C3}"/>
              </a:ext>
            </a:extLst>
          </p:cNvPr>
          <p:cNvSpPr/>
          <p:nvPr/>
        </p:nvSpPr>
        <p:spPr>
          <a:xfrm>
            <a:off x="5940171" y="3400863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ED89402-9674-2B39-93C0-96BBA9FF519C}"/>
              </a:ext>
            </a:extLst>
          </p:cNvPr>
          <p:cNvSpPr/>
          <p:nvPr/>
        </p:nvSpPr>
        <p:spPr>
          <a:xfrm>
            <a:off x="6062255" y="3400861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B6FFF3-9C86-CEF6-05CB-C904B0711202}"/>
              </a:ext>
            </a:extLst>
          </p:cNvPr>
          <p:cNvSpPr/>
          <p:nvPr/>
        </p:nvSpPr>
        <p:spPr>
          <a:xfrm>
            <a:off x="6188102" y="3400862"/>
            <a:ext cx="12707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C974DE-0283-95D3-35BD-BB9F261A7B2C}"/>
              </a:ext>
            </a:extLst>
          </p:cNvPr>
          <p:cNvSpPr/>
          <p:nvPr/>
        </p:nvSpPr>
        <p:spPr>
          <a:xfrm>
            <a:off x="6315309" y="3400863"/>
            <a:ext cx="125847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9CE303-BFFC-3E3A-4900-33866D960034}"/>
              </a:ext>
            </a:extLst>
          </p:cNvPr>
          <p:cNvSpPr/>
          <p:nvPr/>
        </p:nvSpPr>
        <p:spPr>
          <a:xfrm>
            <a:off x="6437520" y="3400860"/>
            <a:ext cx="123313" cy="98721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48EF5C8-7C05-B06B-2D00-3363863DC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839" y="3028773"/>
            <a:ext cx="2112181" cy="374699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ADE7B53-15ED-9C61-5E40-3CB30294B2D2}"/>
              </a:ext>
            </a:extLst>
          </p:cNvPr>
          <p:cNvSpPr/>
          <p:nvPr/>
        </p:nvSpPr>
        <p:spPr>
          <a:xfrm>
            <a:off x="2097979" y="1348248"/>
            <a:ext cx="472389" cy="2560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9D06C6-3D56-1ECE-CC92-C4C7B260B562}"/>
              </a:ext>
            </a:extLst>
          </p:cNvPr>
          <p:cNvSpPr txBox="1"/>
          <p:nvPr/>
        </p:nvSpPr>
        <p:spPr>
          <a:xfrm>
            <a:off x="1827286" y="336389"/>
            <a:ext cx="917311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dirty="0">
                <a:solidFill>
                  <a:schemeClr val="bg1"/>
                </a:solidFill>
              </a:rPr>
              <a:t>Selecione a data e a hora</a:t>
            </a:r>
            <a:endParaRPr lang="en-US" sz="400" dirty="0">
              <a:solidFill>
                <a:schemeClr val="bg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068B7A7-88D4-5B40-D97F-8E149C75653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r="57949" b="37563"/>
          <a:stretch/>
        </p:blipFill>
        <p:spPr>
          <a:xfrm>
            <a:off x="638669" y="-51787"/>
            <a:ext cx="278280" cy="22237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ED611775-C4DB-2861-3349-EDB1B3A4E3C2}"/>
              </a:ext>
            </a:extLst>
          </p:cNvPr>
          <p:cNvGrpSpPr/>
          <p:nvPr/>
        </p:nvGrpSpPr>
        <p:grpSpPr>
          <a:xfrm>
            <a:off x="2076118" y="1705200"/>
            <a:ext cx="59522" cy="138499"/>
            <a:chOff x="1061272" y="1369841"/>
            <a:chExt cx="96583" cy="2286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A011E2-46D8-9A23-EBBE-F56962A3625C}"/>
                </a:ext>
              </a:extLst>
            </p:cNvPr>
            <p:cNvSpPr/>
            <p:nvPr/>
          </p:nvSpPr>
          <p:spPr>
            <a:xfrm>
              <a:off x="1061272" y="1369841"/>
              <a:ext cx="96583" cy="8928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B2710A-02A1-394B-46F4-BE433598A10A}"/>
                </a:ext>
              </a:extLst>
            </p:cNvPr>
            <p:cNvSpPr/>
            <p:nvPr/>
          </p:nvSpPr>
          <p:spPr>
            <a:xfrm>
              <a:off x="1061272" y="1510369"/>
              <a:ext cx="96582" cy="88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413CDB3-4C9D-5BC4-F0FB-E597FD0F00B7}"/>
              </a:ext>
            </a:extLst>
          </p:cNvPr>
          <p:cNvSpPr txBox="1"/>
          <p:nvPr/>
        </p:nvSpPr>
        <p:spPr>
          <a:xfrm>
            <a:off x="1966774" y="1585598"/>
            <a:ext cx="1088587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" dirty="0">
                <a:solidFill>
                  <a:schemeClr val="bg1"/>
                </a:solidFill>
              </a:rPr>
              <a:t>Situação no banco de dados:</a:t>
            </a: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B5CCB0-8204-869C-601D-4C3A3D64A68A}"/>
              </a:ext>
            </a:extLst>
          </p:cNvPr>
          <p:cNvSpPr txBox="1"/>
          <p:nvPr/>
        </p:nvSpPr>
        <p:spPr>
          <a:xfrm>
            <a:off x="2066746" y="1663867"/>
            <a:ext cx="1088587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" dirty="0">
                <a:solidFill>
                  <a:schemeClr val="bg1"/>
                </a:solidFill>
              </a:rPr>
              <a:t>Data disponível</a:t>
            </a: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D05038-A9CC-D266-4ACA-7CD8BCB4625B}"/>
              </a:ext>
            </a:extLst>
          </p:cNvPr>
          <p:cNvSpPr txBox="1"/>
          <p:nvPr/>
        </p:nvSpPr>
        <p:spPr>
          <a:xfrm>
            <a:off x="2066747" y="1748801"/>
            <a:ext cx="1088587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" dirty="0">
                <a:solidFill>
                  <a:schemeClr val="bg1"/>
                </a:solidFill>
              </a:rPr>
              <a:t>Data indisponível</a:t>
            </a:r>
            <a:endParaRPr lang="en-US" sz="300" dirty="0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72C5AB8-73DF-E330-898E-CDE1825AE4A5}"/>
              </a:ext>
            </a:extLst>
          </p:cNvPr>
          <p:cNvGrpSpPr/>
          <p:nvPr/>
        </p:nvGrpSpPr>
        <p:grpSpPr>
          <a:xfrm>
            <a:off x="2763792" y="406334"/>
            <a:ext cx="97906" cy="88256"/>
            <a:chOff x="495562" y="454184"/>
            <a:chExt cx="443918" cy="4193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CEF3F46-F9EC-76EA-888F-FBE2B8DEDB44}"/>
                </a:ext>
              </a:extLst>
            </p:cNvPr>
            <p:cNvSpPr/>
            <p:nvPr/>
          </p:nvSpPr>
          <p:spPr>
            <a:xfrm>
              <a:off x="495562" y="454184"/>
              <a:ext cx="443918" cy="41930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Multiplication Sign 82">
              <a:extLst>
                <a:ext uri="{FF2B5EF4-FFF2-40B4-BE49-F238E27FC236}">
                  <a16:creationId xmlns:a16="http://schemas.microsoft.com/office/drawing/2014/main" id="{2E8F4897-8DBF-014A-180F-117A3903FFA9}"/>
                </a:ext>
              </a:extLst>
            </p:cNvPr>
            <p:cNvSpPr/>
            <p:nvPr/>
          </p:nvSpPr>
          <p:spPr>
            <a:xfrm>
              <a:off x="495562" y="458277"/>
              <a:ext cx="443918" cy="4116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BCD18B1-8772-E957-C76D-E4B38A1F88AA}"/>
              </a:ext>
            </a:extLst>
          </p:cNvPr>
          <p:cNvSpPr/>
          <p:nvPr/>
        </p:nvSpPr>
        <p:spPr>
          <a:xfrm>
            <a:off x="1744508" y="526292"/>
            <a:ext cx="1159654" cy="7688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43957A-41E4-A18B-FFD6-7819E0C6F47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83" t="-1" b="-3764"/>
          <a:stretch/>
        </p:blipFill>
        <p:spPr>
          <a:xfrm>
            <a:off x="4801814" y="3060388"/>
            <a:ext cx="798531" cy="11984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2BA441A-5E74-02F6-8F9E-66BEA94B45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9002" y="663743"/>
            <a:ext cx="262816" cy="24698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2806F7-9EE1-590B-ED14-F37DC1FBB4E0}"/>
              </a:ext>
            </a:extLst>
          </p:cNvPr>
          <p:cNvSpPr/>
          <p:nvPr/>
        </p:nvSpPr>
        <p:spPr>
          <a:xfrm>
            <a:off x="1339285" y="3618303"/>
            <a:ext cx="605965" cy="349727"/>
          </a:xfrm>
          <a:prstGeom prst="roundRect">
            <a:avLst/>
          </a:prstGeom>
          <a:solidFill>
            <a:srgbClr val="0A2E3E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9B0A3F-2BE3-8D54-9AE0-7E5FCF967EFE}"/>
              </a:ext>
            </a:extLst>
          </p:cNvPr>
          <p:cNvSpPr/>
          <p:nvPr/>
        </p:nvSpPr>
        <p:spPr>
          <a:xfrm>
            <a:off x="1369402" y="3695000"/>
            <a:ext cx="545730" cy="247276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11EE3-E6D2-E54F-68C7-09A8B5A13889}"/>
              </a:ext>
            </a:extLst>
          </p:cNvPr>
          <p:cNvSpPr txBox="1"/>
          <p:nvPr/>
        </p:nvSpPr>
        <p:spPr>
          <a:xfrm>
            <a:off x="1339285" y="3581955"/>
            <a:ext cx="60596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" b="1" dirty="0">
                <a:solidFill>
                  <a:schemeClr val="bg1"/>
                </a:solidFill>
              </a:rPr>
              <a:t>Geral</a:t>
            </a:r>
            <a:endParaRPr lang="en-US" sz="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E3CE4-E775-AF23-B377-5901639FEB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1726" y="1170055"/>
            <a:ext cx="884505" cy="160025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238E1-BFDE-C3E9-43A1-1848F929323A}"/>
              </a:ext>
            </a:extLst>
          </p:cNvPr>
          <p:cNvSpPr/>
          <p:nvPr/>
        </p:nvSpPr>
        <p:spPr>
          <a:xfrm>
            <a:off x="6911473" y="2521742"/>
            <a:ext cx="605965" cy="1091602"/>
          </a:xfrm>
          <a:prstGeom prst="roundRect">
            <a:avLst/>
          </a:prstGeom>
          <a:solidFill>
            <a:srgbClr val="0A2E3E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sz="400" b="1" dirty="0"/>
          </a:p>
        </p:txBody>
      </p:sp>
    </p:spTree>
    <p:extLst>
      <p:ext uri="{BB962C8B-B14F-4D97-AF65-F5344CB8AC3E}">
        <p14:creationId xmlns:p14="http://schemas.microsoft.com/office/powerpoint/2010/main" val="1476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110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Kaleo Silva</dc:creator>
  <cp:lastModifiedBy>Kaleo Silva</cp:lastModifiedBy>
  <cp:revision>11</cp:revision>
  <dcterms:created xsi:type="dcterms:W3CDTF">2024-02-12T18:18:58Z</dcterms:created>
  <dcterms:modified xsi:type="dcterms:W3CDTF">2024-04-15T03:21:24Z</dcterms:modified>
</cp:coreProperties>
</file>