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6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1B81-7F1C-4185-B960-A4CF7070633F}" v="85" dt="2025-07-18T12:46:3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J KALE" userId="e065fbb7fb9ceabc" providerId="LiveId" clId="{C7E91B81-7F1C-4185-B960-A4CF7070633F}"/>
    <pc:docChg chg="undo custSel addSld delSld modSld sldOrd">
      <pc:chgData name="SAIRAJ KALE" userId="e065fbb7fb9ceabc" providerId="LiveId" clId="{C7E91B81-7F1C-4185-B960-A4CF7070633F}" dt="2025-07-18T12:47:30.870" v="879" actId="14100"/>
      <pc:docMkLst>
        <pc:docMk/>
      </pc:docMkLst>
      <pc:sldChg chg="addSp delSp modSp mod">
        <pc:chgData name="SAIRAJ KALE" userId="e065fbb7fb9ceabc" providerId="LiveId" clId="{C7E91B81-7F1C-4185-B960-A4CF7070633F}" dt="2025-07-15T18:12:10.481" v="529" actId="1440"/>
        <pc:sldMkLst>
          <pc:docMk/>
          <pc:sldMk cId="891458993" sldId="256"/>
        </pc:sldMkLst>
        <pc:spChg chg="add mod">
          <ac:chgData name="SAIRAJ KALE" userId="e065fbb7fb9ceabc" providerId="LiveId" clId="{C7E91B81-7F1C-4185-B960-A4CF7070633F}" dt="2025-07-15T18:06:47.017" v="507" actId="1076"/>
          <ac:spMkLst>
            <pc:docMk/>
            <pc:sldMk cId="891458993" sldId="256"/>
            <ac:spMk id="4" creationId="{C186AC90-9C52-B936-6911-F88D2AF86993}"/>
          </ac:spMkLst>
        </pc:spChg>
        <pc:spChg chg="add mod">
          <ac:chgData name="SAIRAJ KALE" userId="e065fbb7fb9ceabc" providerId="LiveId" clId="{C7E91B81-7F1C-4185-B960-A4CF7070633F}" dt="2025-07-15T18:06:20.376" v="460" actId="207"/>
          <ac:spMkLst>
            <pc:docMk/>
            <pc:sldMk cId="891458993" sldId="256"/>
            <ac:spMk id="5" creationId="{2E073A25-F811-2FDF-6F52-A23D4D04F361}"/>
          </ac:spMkLst>
        </pc:spChg>
        <pc:spChg chg="add mod">
          <ac:chgData name="SAIRAJ KALE" userId="e065fbb7fb9ceabc" providerId="LiveId" clId="{C7E91B81-7F1C-4185-B960-A4CF7070633F}" dt="2025-07-15T18:07:12.662" v="509" actId="1076"/>
          <ac:spMkLst>
            <pc:docMk/>
            <pc:sldMk cId="891458993" sldId="256"/>
            <ac:spMk id="6" creationId="{FD6BDE96-67CA-5DB2-A11A-78BDADB6F16D}"/>
          </ac:spMkLst>
        </pc:spChg>
        <pc:picChg chg="add mod">
          <ac:chgData name="SAIRAJ KALE" userId="e065fbb7fb9ceabc" providerId="LiveId" clId="{C7E91B81-7F1C-4185-B960-A4CF7070633F}" dt="2025-07-15T18:12:10.481" v="529" actId="1440"/>
          <ac:picMkLst>
            <pc:docMk/>
            <pc:sldMk cId="891458993" sldId="256"/>
            <ac:picMk id="8" creationId="{419E9AEB-9C4D-AD10-8B98-F278B4EE62FD}"/>
          </ac:picMkLst>
        </pc:picChg>
      </pc:sldChg>
      <pc:sldChg chg="addSp delSp modSp mod">
        <pc:chgData name="SAIRAJ KALE" userId="e065fbb7fb9ceabc" providerId="LiveId" clId="{C7E91B81-7F1C-4185-B960-A4CF7070633F}" dt="2025-07-15T15:46:34.334" v="150" actId="14100"/>
        <pc:sldMkLst>
          <pc:docMk/>
          <pc:sldMk cId="2446521195" sldId="257"/>
        </pc:sldMkLst>
        <pc:spChg chg="add mod">
          <ac:chgData name="SAIRAJ KALE" userId="e065fbb7fb9ceabc" providerId="LiveId" clId="{C7E91B81-7F1C-4185-B960-A4CF7070633F}" dt="2025-07-15T15:37:06.429" v="20" actId="255"/>
          <ac:spMkLst>
            <pc:docMk/>
            <pc:sldMk cId="2446521195" sldId="257"/>
            <ac:spMk id="4" creationId="{C226A071-2D9F-9A14-E5E2-9E145049BF61}"/>
          </ac:spMkLst>
        </pc:spChg>
        <pc:picChg chg="add mod">
          <ac:chgData name="SAIRAJ KALE" userId="e065fbb7fb9ceabc" providerId="LiveId" clId="{C7E91B81-7F1C-4185-B960-A4CF7070633F}" dt="2025-07-15T15:46:31.756" v="149" actId="14100"/>
          <ac:picMkLst>
            <pc:docMk/>
            <pc:sldMk cId="2446521195" sldId="257"/>
            <ac:picMk id="7" creationId="{2DEBA1DA-F241-F660-3AF9-EEEE2332EE12}"/>
          </ac:picMkLst>
        </pc:picChg>
        <pc:picChg chg="add mod">
          <ac:chgData name="SAIRAJ KALE" userId="e065fbb7fb9ceabc" providerId="LiveId" clId="{C7E91B81-7F1C-4185-B960-A4CF7070633F}" dt="2025-07-15T15:45:46.090" v="123" actId="1076"/>
          <ac:picMkLst>
            <pc:docMk/>
            <pc:sldMk cId="2446521195" sldId="257"/>
            <ac:picMk id="9" creationId="{970A8F35-55F9-F6A0-4DF9-78FFD613E764}"/>
          </ac:picMkLst>
        </pc:picChg>
        <pc:picChg chg="add mod">
          <ac:chgData name="SAIRAJ KALE" userId="e065fbb7fb9ceabc" providerId="LiveId" clId="{C7E91B81-7F1C-4185-B960-A4CF7070633F}" dt="2025-07-15T15:45:52.654" v="128" actId="1076"/>
          <ac:picMkLst>
            <pc:docMk/>
            <pc:sldMk cId="2446521195" sldId="257"/>
            <ac:picMk id="11" creationId="{03D5E142-F002-DCDE-EFD1-3C670D4A50B6}"/>
          </ac:picMkLst>
        </pc:picChg>
        <pc:picChg chg="add mod">
          <ac:chgData name="SAIRAJ KALE" userId="e065fbb7fb9ceabc" providerId="LiveId" clId="{C7E91B81-7F1C-4185-B960-A4CF7070633F}" dt="2025-07-15T15:46:07.318" v="138" actId="1076"/>
          <ac:picMkLst>
            <pc:docMk/>
            <pc:sldMk cId="2446521195" sldId="257"/>
            <ac:picMk id="13" creationId="{7518B417-9C86-A45F-95E4-891E9836BAB6}"/>
          </ac:picMkLst>
        </pc:picChg>
        <pc:picChg chg="add mod">
          <ac:chgData name="SAIRAJ KALE" userId="e065fbb7fb9ceabc" providerId="LiveId" clId="{C7E91B81-7F1C-4185-B960-A4CF7070633F}" dt="2025-07-15T15:46:34.334" v="150" actId="14100"/>
          <ac:picMkLst>
            <pc:docMk/>
            <pc:sldMk cId="2446521195" sldId="257"/>
            <ac:picMk id="15" creationId="{B9907E6C-FFCF-DAA4-04D4-1EBE5BD329C9}"/>
          </ac:picMkLst>
        </pc:picChg>
        <pc:picChg chg="add mod">
          <ac:chgData name="SAIRAJ KALE" userId="e065fbb7fb9ceabc" providerId="LiveId" clId="{C7E91B81-7F1C-4185-B960-A4CF7070633F}" dt="2025-07-15T15:45:58.868" v="133" actId="1076"/>
          <ac:picMkLst>
            <pc:docMk/>
            <pc:sldMk cId="2446521195" sldId="257"/>
            <ac:picMk id="17" creationId="{0FFF4E8B-29CC-E712-070A-A12D1F8FDFA1}"/>
          </ac:picMkLst>
        </pc:picChg>
      </pc:sldChg>
      <pc:sldChg chg="addSp delSp modSp mod">
        <pc:chgData name="SAIRAJ KALE" userId="e065fbb7fb9ceabc" providerId="LiveId" clId="{C7E91B81-7F1C-4185-B960-A4CF7070633F}" dt="2025-07-15T16:48:00.136" v="202" actId="14100"/>
        <pc:sldMkLst>
          <pc:docMk/>
          <pc:sldMk cId="1289341277" sldId="258"/>
        </pc:sldMkLst>
        <pc:spChg chg="add mod">
          <ac:chgData name="SAIRAJ KALE" userId="e065fbb7fb9ceabc" providerId="LiveId" clId="{C7E91B81-7F1C-4185-B960-A4CF7070633F}" dt="2025-07-15T15:47:26.514" v="152" actId="255"/>
          <ac:spMkLst>
            <pc:docMk/>
            <pc:sldMk cId="1289341277" sldId="258"/>
            <ac:spMk id="4" creationId="{1696A309-25B4-24A2-D9D1-222ADAE3F13E}"/>
          </ac:spMkLst>
        </pc:spChg>
        <pc:spChg chg="add mod">
          <ac:chgData name="SAIRAJ KALE" userId="e065fbb7fb9ceabc" providerId="LiveId" clId="{C7E91B81-7F1C-4185-B960-A4CF7070633F}" dt="2025-07-15T16:44:57.056" v="167" actId="14100"/>
          <ac:spMkLst>
            <pc:docMk/>
            <pc:sldMk cId="1289341277" sldId="258"/>
            <ac:spMk id="5" creationId="{C79734F7-DE7A-009F-DFC8-42E059FB3ADD}"/>
          </ac:spMkLst>
        </pc:spChg>
        <pc:picChg chg="add mod">
          <ac:chgData name="SAIRAJ KALE" userId="e065fbb7fb9ceabc" providerId="LiveId" clId="{C7E91B81-7F1C-4185-B960-A4CF7070633F}" dt="2025-07-15T16:45:23.266" v="172" actId="1076"/>
          <ac:picMkLst>
            <pc:docMk/>
            <pc:sldMk cId="1289341277" sldId="258"/>
            <ac:picMk id="7" creationId="{4D9F07AC-0D85-1BEA-DDF1-B53C62CCDE93}"/>
          </ac:picMkLst>
        </pc:picChg>
        <pc:picChg chg="add mod">
          <ac:chgData name="SAIRAJ KALE" userId="e065fbb7fb9ceabc" providerId="LiveId" clId="{C7E91B81-7F1C-4185-B960-A4CF7070633F}" dt="2025-07-15T16:46:07.793" v="180" actId="1076"/>
          <ac:picMkLst>
            <pc:docMk/>
            <pc:sldMk cId="1289341277" sldId="258"/>
            <ac:picMk id="9" creationId="{2A91482D-959D-8751-E6AE-211BA9CCAB48}"/>
          </ac:picMkLst>
        </pc:picChg>
        <pc:picChg chg="add mod">
          <ac:chgData name="SAIRAJ KALE" userId="e065fbb7fb9ceabc" providerId="LiveId" clId="{C7E91B81-7F1C-4185-B960-A4CF7070633F}" dt="2025-07-15T16:46:22.746" v="183" actId="14100"/>
          <ac:picMkLst>
            <pc:docMk/>
            <pc:sldMk cId="1289341277" sldId="258"/>
            <ac:picMk id="11" creationId="{E873FA4A-0D8A-4DCD-68DC-EA72629DDDE3}"/>
          </ac:picMkLst>
        </pc:picChg>
        <pc:picChg chg="add mod">
          <ac:chgData name="SAIRAJ KALE" userId="e065fbb7fb9ceabc" providerId="LiveId" clId="{C7E91B81-7F1C-4185-B960-A4CF7070633F}" dt="2025-07-15T16:47:22.118" v="193" actId="14100"/>
          <ac:picMkLst>
            <pc:docMk/>
            <pc:sldMk cId="1289341277" sldId="258"/>
            <ac:picMk id="13" creationId="{4A0B3F56-B214-FFCA-BE6B-9E014B716997}"/>
          </ac:picMkLst>
        </pc:picChg>
        <pc:picChg chg="add mod">
          <ac:chgData name="SAIRAJ KALE" userId="e065fbb7fb9ceabc" providerId="LiveId" clId="{C7E91B81-7F1C-4185-B960-A4CF7070633F}" dt="2025-07-15T16:47:37.632" v="196" actId="14100"/>
          <ac:picMkLst>
            <pc:docMk/>
            <pc:sldMk cId="1289341277" sldId="258"/>
            <ac:picMk id="15" creationId="{226954CD-BD98-051D-E40C-E784DC99153D}"/>
          </ac:picMkLst>
        </pc:picChg>
        <pc:picChg chg="add mod">
          <ac:chgData name="SAIRAJ KALE" userId="e065fbb7fb9ceabc" providerId="LiveId" clId="{C7E91B81-7F1C-4185-B960-A4CF7070633F}" dt="2025-07-15T16:47:50.918" v="199" actId="14100"/>
          <ac:picMkLst>
            <pc:docMk/>
            <pc:sldMk cId="1289341277" sldId="258"/>
            <ac:picMk id="17" creationId="{9A6CC43C-6D14-9DB1-7D29-5294695890CB}"/>
          </ac:picMkLst>
        </pc:picChg>
        <pc:picChg chg="add mod">
          <ac:chgData name="SAIRAJ KALE" userId="e065fbb7fb9ceabc" providerId="LiveId" clId="{C7E91B81-7F1C-4185-B960-A4CF7070633F}" dt="2025-07-15T16:48:00.136" v="202" actId="14100"/>
          <ac:picMkLst>
            <pc:docMk/>
            <pc:sldMk cId="1289341277" sldId="258"/>
            <ac:picMk id="19" creationId="{E196FCB1-726A-5E8C-0C49-AF06A969CC8C}"/>
          </ac:picMkLst>
        </pc:picChg>
      </pc:sldChg>
      <pc:sldChg chg="addSp delSp modSp mod">
        <pc:chgData name="SAIRAJ KALE" userId="e065fbb7fb9ceabc" providerId="LiveId" clId="{C7E91B81-7F1C-4185-B960-A4CF7070633F}" dt="2025-07-15T17:33:33.362" v="261" actId="14100"/>
        <pc:sldMkLst>
          <pc:docMk/>
          <pc:sldMk cId="702148852" sldId="259"/>
        </pc:sldMkLst>
        <pc:spChg chg="add mod">
          <ac:chgData name="SAIRAJ KALE" userId="e065fbb7fb9ceabc" providerId="LiveId" clId="{C7E91B81-7F1C-4185-B960-A4CF7070633F}" dt="2025-07-15T17:27:37.689" v="228" actId="20577"/>
          <ac:spMkLst>
            <pc:docMk/>
            <pc:sldMk cId="702148852" sldId="259"/>
            <ac:spMk id="4" creationId="{8C985911-ADDB-2327-DCD1-809DA1F507C6}"/>
          </ac:spMkLst>
        </pc:spChg>
        <pc:spChg chg="add mod">
          <ac:chgData name="SAIRAJ KALE" userId="e065fbb7fb9ceabc" providerId="LiveId" clId="{C7E91B81-7F1C-4185-B960-A4CF7070633F}" dt="2025-07-15T17:31:51.451" v="243" actId="5793"/>
          <ac:spMkLst>
            <pc:docMk/>
            <pc:sldMk cId="702148852" sldId="259"/>
            <ac:spMk id="5" creationId="{DC224AAF-D7DB-63FE-3CD1-396835AE8FBB}"/>
          </ac:spMkLst>
        </pc:spChg>
        <pc:picChg chg="add mod">
          <ac:chgData name="SAIRAJ KALE" userId="e065fbb7fb9ceabc" providerId="LiveId" clId="{C7E91B81-7F1C-4185-B960-A4CF7070633F}" dt="2025-07-15T17:33:08.099" v="259" actId="14100"/>
          <ac:picMkLst>
            <pc:docMk/>
            <pc:sldMk cId="702148852" sldId="259"/>
            <ac:picMk id="7" creationId="{EE68B799-56CB-D018-DCFF-E139E6BC82E8}"/>
          </ac:picMkLst>
        </pc:picChg>
        <pc:picChg chg="add mod">
          <ac:chgData name="SAIRAJ KALE" userId="e065fbb7fb9ceabc" providerId="LiveId" clId="{C7E91B81-7F1C-4185-B960-A4CF7070633F}" dt="2025-07-15T17:33:33.362" v="261" actId="14100"/>
          <ac:picMkLst>
            <pc:docMk/>
            <pc:sldMk cId="702148852" sldId="259"/>
            <ac:picMk id="9" creationId="{69D4AB47-D255-97F8-7D62-AD65E8791EB4}"/>
          </ac:picMkLst>
        </pc:picChg>
      </pc:sldChg>
      <pc:sldChg chg="addSp delSp modSp mod">
        <pc:chgData name="SAIRAJ KALE" userId="e065fbb7fb9ceabc" providerId="LiveId" clId="{C7E91B81-7F1C-4185-B960-A4CF7070633F}" dt="2025-07-15T18:48:49.318" v="628"/>
        <pc:sldMkLst>
          <pc:docMk/>
          <pc:sldMk cId="2415878981" sldId="260"/>
        </pc:sldMkLst>
        <pc:spChg chg="add mod">
          <ac:chgData name="SAIRAJ KALE" userId="e065fbb7fb9ceabc" providerId="LiveId" clId="{C7E91B81-7F1C-4185-B960-A4CF7070633F}" dt="2025-07-15T18:38:41.654" v="563" actId="20577"/>
          <ac:spMkLst>
            <pc:docMk/>
            <pc:sldMk cId="2415878981" sldId="260"/>
            <ac:spMk id="4" creationId="{328E36E1-A155-21F8-B6DE-24DF8BABA8B2}"/>
          </ac:spMkLst>
        </pc:spChg>
        <pc:spChg chg="add mod">
          <ac:chgData name="SAIRAJ KALE" userId="e065fbb7fb9ceabc" providerId="LiveId" clId="{C7E91B81-7F1C-4185-B960-A4CF7070633F}" dt="2025-07-15T18:42:35.144" v="617" actId="1076"/>
          <ac:spMkLst>
            <pc:docMk/>
            <pc:sldMk cId="2415878981" sldId="260"/>
            <ac:spMk id="11" creationId="{E5C5A91A-7223-B73E-2A5F-B44C4F011490}"/>
          </ac:spMkLst>
        </pc:spChg>
        <pc:spChg chg="add mod">
          <ac:chgData name="SAIRAJ KALE" userId="e065fbb7fb9ceabc" providerId="LiveId" clId="{C7E91B81-7F1C-4185-B960-A4CF7070633F}" dt="2025-07-15T18:48:49.318" v="628"/>
          <ac:spMkLst>
            <pc:docMk/>
            <pc:sldMk cId="2415878981" sldId="260"/>
            <ac:spMk id="12" creationId="{88E89F2E-2DB8-885C-E79C-441B015A63ED}"/>
          </ac:spMkLst>
        </pc:spChg>
        <pc:picChg chg="add mod">
          <ac:chgData name="SAIRAJ KALE" userId="e065fbb7fb9ceabc" providerId="LiveId" clId="{C7E91B81-7F1C-4185-B960-A4CF7070633F}" dt="2025-07-15T18:39:41.149" v="573" actId="14100"/>
          <ac:picMkLst>
            <pc:docMk/>
            <pc:sldMk cId="2415878981" sldId="260"/>
            <ac:picMk id="6" creationId="{1A0A89AA-B846-C7D1-52D2-9E314404A63F}"/>
          </ac:picMkLst>
        </pc:picChg>
        <pc:picChg chg="add mod">
          <ac:chgData name="SAIRAJ KALE" userId="e065fbb7fb9ceabc" providerId="LiveId" clId="{C7E91B81-7F1C-4185-B960-A4CF7070633F}" dt="2025-07-15T18:40:24.878" v="582" actId="14100"/>
          <ac:picMkLst>
            <pc:docMk/>
            <pc:sldMk cId="2415878981" sldId="260"/>
            <ac:picMk id="8" creationId="{B93EFC68-B0EC-459D-F908-0C55AE64345D}"/>
          </ac:picMkLst>
        </pc:picChg>
        <pc:picChg chg="add mod">
          <ac:chgData name="SAIRAJ KALE" userId="e065fbb7fb9ceabc" providerId="LiveId" clId="{C7E91B81-7F1C-4185-B960-A4CF7070633F}" dt="2025-07-15T18:40:10.253" v="579" actId="14100"/>
          <ac:picMkLst>
            <pc:docMk/>
            <pc:sldMk cId="2415878981" sldId="260"/>
            <ac:picMk id="10" creationId="{BA056586-CD8E-87C5-2BE0-EEB7CD5C543C}"/>
          </ac:picMkLst>
        </pc:picChg>
      </pc:sldChg>
      <pc:sldChg chg="addSp delSp modSp mod">
        <pc:chgData name="SAIRAJ KALE" userId="e065fbb7fb9ceabc" providerId="LiveId" clId="{C7E91B81-7F1C-4185-B960-A4CF7070633F}" dt="2025-07-15T19:03:50.459" v="855" actId="1076"/>
        <pc:sldMkLst>
          <pc:docMk/>
          <pc:sldMk cId="1503923886" sldId="261"/>
        </pc:sldMkLst>
        <pc:spChg chg="add mod">
          <ac:chgData name="SAIRAJ KALE" userId="e065fbb7fb9ceabc" providerId="LiveId" clId="{C7E91B81-7F1C-4185-B960-A4CF7070633F}" dt="2025-07-15T18:49:54.194" v="653" actId="113"/>
          <ac:spMkLst>
            <pc:docMk/>
            <pc:sldMk cId="1503923886" sldId="261"/>
            <ac:spMk id="4" creationId="{87327BE9-5DD7-84DC-6551-A6EEA807F451}"/>
          </ac:spMkLst>
        </pc:spChg>
        <pc:spChg chg="add mod">
          <ac:chgData name="SAIRAJ KALE" userId="e065fbb7fb9ceabc" providerId="LiveId" clId="{C7E91B81-7F1C-4185-B960-A4CF7070633F}" dt="2025-07-15T18:56:39.713" v="810" actId="122"/>
          <ac:spMkLst>
            <pc:docMk/>
            <pc:sldMk cId="1503923886" sldId="261"/>
            <ac:spMk id="7" creationId="{5960E223-DA0A-98FD-54B7-CFD8ED5A0C91}"/>
          </ac:spMkLst>
        </pc:spChg>
        <pc:spChg chg="add mod">
          <ac:chgData name="SAIRAJ KALE" userId="e065fbb7fb9ceabc" providerId="LiveId" clId="{C7E91B81-7F1C-4185-B960-A4CF7070633F}" dt="2025-07-15T18:56:35.125" v="809" actId="1076"/>
          <ac:spMkLst>
            <pc:docMk/>
            <pc:sldMk cId="1503923886" sldId="261"/>
            <ac:spMk id="8" creationId="{FBFEA55D-6E21-1649-5978-62BC6F2ADD85}"/>
          </ac:spMkLst>
        </pc:spChg>
        <pc:picChg chg="add mod">
          <ac:chgData name="SAIRAJ KALE" userId="e065fbb7fb9ceabc" providerId="LiveId" clId="{C7E91B81-7F1C-4185-B960-A4CF7070633F}" dt="2025-07-15T19:03:50.459" v="855" actId="1076"/>
          <ac:picMkLst>
            <pc:docMk/>
            <pc:sldMk cId="1503923886" sldId="261"/>
            <ac:picMk id="12" creationId="{9C678F50-13E5-482D-D1D6-244F5EF40EDB}"/>
          </ac:picMkLst>
        </pc:picChg>
      </pc:sldChg>
      <pc:sldChg chg="addSp delSp modSp mod">
        <pc:chgData name="SAIRAJ KALE" userId="e065fbb7fb9ceabc" providerId="LiveId" clId="{C7E91B81-7F1C-4185-B960-A4CF7070633F}" dt="2025-07-15T19:03:42.094" v="854" actId="1076"/>
        <pc:sldMkLst>
          <pc:docMk/>
          <pc:sldMk cId="1713269051" sldId="262"/>
        </pc:sldMkLst>
        <pc:spChg chg="add mod">
          <ac:chgData name="SAIRAJ KALE" userId="e065fbb7fb9ceabc" providerId="LiveId" clId="{C7E91B81-7F1C-4185-B960-A4CF7070633F}" dt="2025-07-15T18:57:16.376" v="812"/>
          <ac:spMkLst>
            <pc:docMk/>
            <pc:sldMk cId="1713269051" sldId="262"/>
            <ac:spMk id="4" creationId="{FB73CA1F-80AF-0DA4-0CCF-643A4ECF743B}"/>
          </ac:spMkLst>
        </pc:spChg>
        <pc:spChg chg="add mod">
          <ac:chgData name="SAIRAJ KALE" userId="e065fbb7fb9ceabc" providerId="LiveId" clId="{C7E91B81-7F1C-4185-B960-A4CF7070633F}" dt="2025-07-15T18:57:38.551" v="815"/>
          <ac:spMkLst>
            <pc:docMk/>
            <pc:sldMk cId="1713269051" sldId="262"/>
            <ac:spMk id="5" creationId="{314B8408-A920-F298-4A42-B2AC5F9720C0}"/>
          </ac:spMkLst>
        </pc:spChg>
        <pc:spChg chg="add mod">
          <ac:chgData name="SAIRAJ KALE" userId="e065fbb7fb9ceabc" providerId="LiveId" clId="{C7E91B81-7F1C-4185-B960-A4CF7070633F}" dt="2025-07-15T18:57:30.675" v="814"/>
          <ac:spMkLst>
            <pc:docMk/>
            <pc:sldMk cId="1713269051" sldId="262"/>
            <ac:spMk id="6" creationId="{CE8FDAEF-2ADC-64AA-CC7A-79FC66A44754}"/>
          </ac:spMkLst>
        </pc:spChg>
        <pc:picChg chg="add mod">
          <ac:chgData name="SAIRAJ KALE" userId="e065fbb7fb9ceabc" providerId="LiveId" clId="{C7E91B81-7F1C-4185-B960-A4CF7070633F}" dt="2025-07-15T19:03:42.094" v="854" actId="1076"/>
          <ac:picMkLst>
            <pc:docMk/>
            <pc:sldMk cId="1713269051" sldId="262"/>
            <ac:picMk id="8" creationId="{AA838449-5528-ACB9-EF34-8665C2CD923E}"/>
          </ac:picMkLst>
        </pc:picChg>
      </pc:sldChg>
      <pc:sldChg chg="del ord">
        <pc:chgData name="SAIRAJ KALE" userId="e065fbb7fb9ceabc" providerId="LiveId" clId="{C7E91B81-7F1C-4185-B960-A4CF7070633F}" dt="2025-07-15T19:03:59.336" v="856" actId="2696"/>
        <pc:sldMkLst>
          <pc:docMk/>
          <pc:sldMk cId="3240364930" sldId="263"/>
        </pc:sldMkLst>
      </pc:sldChg>
      <pc:sldChg chg="ord">
        <pc:chgData name="SAIRAJ KALE" userId="e065fbb7fb9ceabc" providerId="LiveId" clId="{C7E91B81-7F1C-4185-B960-A4CF7070633F}" dt="2025-07-15T18:12:35.650" v="531"/>
        <pc:sldMkLst>
          <pc:docMk/>
          <pc:sldMk cId="3731875509" sldId="264"/>
        </pc:sldMkLst>
      </pc:sldChg>
      <pc:sldChg chg="addSp delSp modSp mod ord">
        <pc:chgData name="SAIRAJ KALE" userId="e065fbb7fb9ceabc" providerId="LiveId" clId="{C7E91B81-7F1C-4185-B960-A4CF7070633F}" dt="2025-07-18T12:47:30.870" v="879" actId="14100"/>
        <pc:sldMkLst>
          <pc:docMk/>
          <pc:sldMk cId="1242330360" sldId="266"/>
        </pc:sldMkLst>
        <pc:picChg chg="add mod">
          <ac:chgData name="SAIRAJ KALE" userId="e065fbb7fb9ceabc" providerId="LiveId" clId="{C7E91B81-7F1C-4185-B960-A4CF7070633F}" dt="2025-07-18T12:47:30.870" v="879" actId="14100"/>
          <ac:picMkLst>
            <pc:docMk/>
            <pc:sldMk cId="1242330360" sldId="266"/>
            <ac:picMk id="3" creationId="{BE73B22F-1FC9-B779-C2A9-AD63194985BA}"/>
          </ac:picMkLst>
        </pc:picChg>
        <pc:picChg chg="add mod">
          <ac:chgData name="SAIRAJ KALE" userId="e065fbb7fb9ceabc" providerId="LiveId" clId="{C7E91B81-7F1C-4185-B960-A4CF7070633F}" dt="2025-07-18T12:47:28.057" v="878" actId="14100"/>
          <ac:picMkLst>
            <pc:docMk/>
            <pc:sldMk cId="1242330360" sldId="266"/>
            <ac:picMk id="5" creationId="{9CDB10DB-2EED-FD5F-914E-8BEF86DDD488}"/>
          </ac:picMkLst>
        </pc:picChg>
        <pc:picChg chg="del">
          <ac:chgData name="SAIRAJ KALE" userId="e065fbb7fb9ceabc" providerId="LiveId" clId="{C7E91B81-7F1C-4185-B960-A4CF7070633F}" dt="2025-07-18T12:45:47.820" v="858" actId="478"/>
          <ac:picMkLst>
            <pc:docMk/>
            <pc:sldMk cId="1242330360" sldId="266"/>
            <ac:picMk id="12" creationId="{FC42CD96-0D0A-5FAE-B0CA-A3525952E688}"/>
          </ac:picMkLst>
        </pc:picChg>
        <pc:picChg chg="del">
          <ac:chgData name="SAIRAJ KALE" userId="e065fbb7fb9ceabc" providerId="LiveId" clId="{C7E91B81-7F1C-4185-B960-A4CF7070633F}" dt="2025-07-18T12:45:46.215" v="857" actId="478"/>
          <ac:picMkLst>
            <pc:docMk/>
            <pc:sldMk cId="1242330360" sldId="266"/>
            <ac:picMk id="14" creationId="{838F9784-1FE7-948A-18B8-C44FB299166B}"/>
          </ac:picMkLst>
        </pc:picChg>
      </pc:sldChg>
      <pc:sldChg chg="addSp delSp modSp add mod">
        <pc:chgData name="SAIRAJ KALE" userId="e065fbb7fb9ceabc" providerId="LiveId" clId="{C7E91B81-7F1C-4185-B960-A4CF7070633F}" dt="2025-07-15T18:00:24.309" v="362"/>
        <pc:sldMkLst>
          <pc:docMk/>
          <pc:sldMk cId="656240268" sldId="267"/>
        </pc:sldMkLst>
        <pc:spChg chg="add mod">
          <ac:chgData name="SAIRAJ KALE" userId="e065fbb7fb9ceabc" providerId="LiveId" clId="{C7E91B81-7F1C-4185-B960-A4CF7070633F}" dt="2025-07-15T17:34:47.277" v="286" actId="20577"/>
          <ac:spMkLst>
            <pc:docMk/>
            <pc:sldMk cId="656240268" sldId="267"/>
            <ac:spMk id="4" creationId="{6910BF24-FF6C-A679-2BF5-4AD37B21711E}"/>
          </ac:spMkLst>
        </pc:spChg>
        <pc:spChg chg="add mod">
          <ac:chgData name="SAIRAJ KALE" userId="e065fbb7fb9ceabc" providerId="LiveId" clId="{C7E91B81-7F1C-4185-B960-A4CF7070633F}" dt="2025-07-15T17:56:14.720" v="312" actId="1076"/>
          <ac:spMkLst>
            <pc:docMk/>
            <pc:sldMk cId="656240268" sldId="267"/>
            <ac:spMk id="5" creationId="{A5BA352F-724C-3B89-4D23-2A138D01188C}"/>
          </ac:spMkLst>
        </pc:spChg>
        <pc:spChg chg="add mod">
          <ac:chgData name="SAIRAJ KALE" userId="e065fbb7fb9ceabc" providerId="LiveId" clId="{C7E91B81-7F1C-4185-B960-A4CF7070633F}" dt="2025-07-15T17:56:39.308" v="319" actId="1076"/>
          <ac:spMkLst>
            <pc:docMk/>
            <pc:sldMk cId="656240268" sldId="267"/>
            <ac:spMk id="6" creationId="{630CAD97-3819-2ACC-31C8-2E1246CD29E1}"/>
          </ac:spMkLst>
        </pc:spChg>
        <pc:spChg chg="add mod">
          <ac:chgData name="SAIRAJ KALE" userId="e065fbb7fb9ceabc" providerId="LiveId" clId="{C7E91B81-7F1C-4185-B960-A4CF7070633F}" dt="2025-07-15T17:59:53.435" v="360" actId="313"/>
          <ac:spMkLst>
            <pc:docMk/>
            <pc:sldMk cId="656240268" sldId="267"/>
            <ac:spMk id="7" creationId="{08529B1B-05D7-D9C7-5512-203A0025CE70}"/>
          </ac:spMkLst>
        </pc:spChg>
        <pc:spChg chg="add mod">
          <ac:chgData name="SAIRAJ KALE" userId="e065fbb7fb9ceabc" providerId="LiveId" clId="{C7E91B81-7F1C-4185-B960-A4CF7070633F}" dt="2025-07-15T17:58:01.805" v="337"/>
          <ac:spMkLst>
            <pc:docMk/>
            <pc:sldMk cId="656240268" sldId="267"/>
            <ac:spMk id="8" creationId="{41721DCA-3B45-7B30-8C83-16C9F671A676}"/>
          </ac:spMkLst>
        </pc:spChg>
        <pc:spChg chg="add mod">
          <ac:chgData name="SAIRAJ KALE" userId="e065fbb7fb9ceabc" providerId="LiveId" clId="{C7E91B81-7F1C-4185-B960-A4CF7070633F}" dt="2025-07-15T17:57:46.319" v="334"/>
          <ac:spMkLst>
            <pc:docMk/>
            <pc:sldMk cId="656240268" sldId="267"/>
            <ac:spMk id="9" creationId="{70A4A2AF-6BAB-51C0-91BF-D462A13C8AE1}"/>
          </ac:spMkLst>
        </pc:spChg>
        <pc:spChg chg="add mod">
          <ac:chgData name="SAIRAJ KALE" userId="e065fbb7fb9ceabc" providerId="LiveId" clId="{C7E91B81-7F1C-4185-B960-A4CF7070633F}" dt="2025-07-15T17:57:37.109" v="333" actId="20577"/>
          <ac:spMkLst>
            <pc:docMk/>
            <pc:sldMk cId="656240268" sldId="267"/>
            <ac:spMk id="10" creationId="{B656E57F-1C7A-865B-42A9-CB3691FDED48}"/>
          </ac:spMkLst>
        </pc:spChg>
        <pc:spChg chg="add mod">
          <ac:chgData name="SAIRAJ KALE" userId="e065fbb7fb9ceabc" providerId="LiveId" clId="{C7E91B81-7F1C-4185-B960-A4CF7070633F}" dt="2025-07-15T17:57:33.533" v="331" actId="20577"/>
          <ac:spMkLst>
            <pc:docMk/>
            <pc:sldMk cId="656240268" sldId="267"/>
            <ac:spMk id="11" creationId="{1731338A-5488-1CF7-B1A8-3C43044BC0C6}"/>
          </ac:spMkLst>
        </pc:spChg>
        <pc:spChg chg="add mod">
          <ac:chgData name="SAIRAJ KALE" userId="e065fbb7fb9ceabc" providerId="LiveId" clId="{C7E91B81-7F1C-4185-B960-A4CF7070633F}" dt="2025-07-15T17:57:28.881" v="329" actId="20577"/>
          <ac:spMkLst>
            <pc:docMk/>
            <pc:sldMk cId="656240268" sldId="267"/>
            <ac:spMk id="12" creationId="{2B30D8FE-D782-6DFD-F17D-6D0462D6AD12}"/>
          </ac:spMkLst>
        </pc:spChg>
        <pc:spChg chg="add mod">
          <ac:chgData name="SAIRAJ KALE" userId="e065fbb7fb9ceabc" providerId="LiveId" clId="{C7E91B81-7F1C-4185-B960-A4CF7070633F}" dt="2025-07-15T18:00:24.309" v="362"/>
          <ac:spMkLst>
            <pc:docMk/>
            <pc:sldMk cId="656240268" sldId="267"/>
            <ac:spMk id="13" creationId="{11D86D11-CC5D-7429-7F6E-5ACBE2F63376}"/>
          </ac:spMkLst>
        </pc:spChg>
        <pc:spChg chg="add mod">
          <ac:chgData name="SAIRAJ KALE" userId="e065fbb7fb9ceabc" providerId="LiveId" clId="{C7E91B81-7F1C-4185-B960-A4CF7070633F}" dt="2025-07-15T18:00:10.299" v="361"/>
          <ac:spMkLst>
            <pc:docMk/>
            <pc:sldMk cId="656240268" sldId="267"/>
            <ac:spMk id="14" creationId="{4413FFA4-8B90-DACE-2CEC-729F3856FB3E}"/>
          </ac:spMkLst>
        </pc:spChg>
        <pc:spChg chg="add mod">
          <ac:chgData name="SAIRAJ KALE" userId="e065fbb7fb9ceabc" providerId="LiveId" clId="{C7E91B81-7F1C-4185-B960-A4CF7070633F}" dt="2025-07-15T17:59:50.516" v="359"/>
          <ac:spMkLst>
            <pc:docMk/>
            <pc:sldMk cId="656240268" sldId="267"/>
            <ac:spMk id="15" creationId="{99418726-632B-5959-E6A2-50987FDDF23E}"/>
          </ac:spMkLst>
        </pc:spChg>
        <pc:spChg chg="add mod">
          <ac:chgData name="SAIRAJ KALE" userId="e065fbb7fb9ceabc" providerId="LiveId" clId="{C7E91B81-7F1C-4185-B960-A4CF7070633F}" dt="2025-07-15T17:59:38.650" v="358" actId="20577"/>
          <ac:spMkLst>
            <pc:docMk/>
            <pc:sldMk cId="656240268" sldId="267"/>
            <ac:spMk id="16" creationId="{912A7028-7001-A16F-0FDE-62C0E1DC88B3}"/>
          </ac:spMkLst>
        </pc:spChg>
        <pc:spChg chg="add mod">
          <ac:chgData name="SAIRAJ KALE" userId="e065fbb7fb9ceabc" providerId="LiveId" clId="{C7E91B81-7F1C-4185-B960-A4CF7070633F}" dt="2025-07-15T17:59:35.295" v="356" actId="20577"/>
          <ac:spMkLst>
            <pc:docMk/>
            <pc:sldMk cId="656240268" sldId="267"/>
            <ac:spMk id="17" creationId="{BD9A542F-5589-2F3B-718C-7927962E1BC8}"/>
          </ac:spMkLst>
        </pc:spChg>
        <pc:spChg chg="add mod">
          <ac:chgData name="SAIRAJ KALE" userId="e065fbb7fb9ceabc" providerId="LiveId" clId="{C7E91B81-7F1C-4185-B960-A4CF7070633F}" dt="2025-07-15T17:59:32.060" v="354" actId="20577"/>
          <ac:spMkLst>
            <pc:docMk/>
            <pc:sldMk cId="656240268" sldId="267"/>
            <ac:spMk id="18" creationId="{63ACE3B5-A803-27CE-5A1C-56972FCCFE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1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7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2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94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2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99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5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8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6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1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5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3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6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02B349-C3FF-46B7-B0AB-B045C77E774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5FDE23-B65B-4CFF-816F-925812382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82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6AC90-9C52-B936-6911-F88D2AF86993}"/>
              </a:ext>
            </a:extLst>
          </p:cNvPr>
          <p:cNvSpPr/>
          <p:nvPr/>
        </p:nvSpPr>
        <p:spPr>
          <a:xfrm>
            <a:off x="1038755" y="829733"/>
            <a:ext cx="10114491" cy="5198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073A25-F811-2FDF-6F52-A23D4D04F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3115735"/>
            <a:ext cx="7950200" cy="626527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Understanding Career Aspiration Of Gen Z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6BDE96-67CA-5DB2-A11A-78BDADB6F16D}"/>
              </a:ext>
            </a:extLst>
          </p:cNvPr>
          <p:cNvSpPr txBox="1">
            <a:spLocks/>
          </p:cNvSpPr>
          <p:nvPr/>
        </p:nvSpPr>
        <p:spPr>
          <a:xfrm>
            <a:off x="2120900" y="4885271"/>
            <a:ext cx="7950200" cy="6265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Present By: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Sairaj B. Kale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E9AEB-9C4D-AD10-8B98-F278B4EE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15" y="1731288"/>
            <a:ext cx="1542569" cy="4828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91458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9113-A2CE-A78D-BCD3-3C7C01AA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3CA1F-80AF-0DA4-0CCF-643A4ECF743B}"/>
              </a:ext>
            </a:extLst>
          </p:cNvPr>
          <p:cNvSpPr txBox="1"/>
          <p:nvPr/>
        </p:nvSpPr>
        <p:spPr>
          <a:xfrm>
            <a:off x="363308" y="157665"/>
            <a:ext cx="1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 </a:t>
            </a:r>
            <a:r>
              <a:rPr lang="en-US" dirty="0" err="1"/>
              <a:t>Lenskart</a:t>
            </a:r>
            <a:r>
              <a:rPr lang="en-US" dirty="0"/>
              <a:t> employees rate compensation poorly (1 star), showing Gen Z isn’t receiving expected pay in early career stages.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B8408-A920-F298-4A42-B2AC5F9720C0}"/>
              </a:ext>
            </a:extLst>
          </p:cNvPr>
          <p:cNvSpPr txBox="1"/>
          <p:nvPr/>
        </p:nvSpPr>
        <p:spPr>
          <a:xfrm>
            <a:off x="7010239" y="2967335"/>
            <a:ext cx="494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transparent and competitive starting salaries to match Gen Z expectations and improve retention.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FDAEF-2ADC-64AA-CC7A-79FC66A44754}"/>
              </a:ext>
            </a:extLst>
          </p:cNvPr>
          <p:cNvSpPr txBox="1"/>
          <p:nvPr/>
        </p:nvSpPr>
        <p:spPr>
          <a:xfrm>
            <a:off x="7010239" y="2598003"/>
            <a:ext cx="494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38449-5528-ACB9-EF34-8665C2CD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7" y="1469000"/>
            <a:ext cx="6120000" cy="39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326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86996-DCD9-8248-0970-F077A8478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B2A9-F3B0-988E-71C1-56F889826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47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12BF-101F-15CF-30F2-976F715F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10BF24-FF6C-A679-2BF5-4AD37B217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b="1" dirty="0">
                <a:effectLst/>
              </a:rPr>
              <a:t>Learning Roadmap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BA352F-724C-3B89-4D23-2A138D01188C}"/>
              </a:ext>
            </a:extLst>
          </p:cNvPr>
          <p:cNvSpPr/>
          <p:nvPr/>
        </p:nvSpPr>
        <p:spPr>
          <a:xfrm>
            <a:off x="973667" y="1024464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Introduction to the problem statement and researching about it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0CAD97-3819-2ACC-31C8-2E1246CD29E1}"/>
              </a:ext>
            </a:extLst>
          </p:cNvPr>
          <p:cNvSpPr/>
          <p:nvPr/>
        </p:nvSpPr>
        <p:spPr>
          <a:xfrm>
            <a:off x="1291166" y="1168399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529B1B-05D7-D9C7-5512-203A0025CE70}"/>
              </a:ext>
            </a:extLst>
          </p:cNvPr>
          <p:cNvSpPr/>
          <p:nvPr/>
        </p:nvSpPr>
        <p:spPr>
          <a:xfrm>
            <a:off x="9363074" y="1024464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Analyzing the data using Excel and PostgreSQL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721DCA-3B45-7B30-8C83-16C9F671A676}"/>
              </a:ext>
            </a:extLst>
          </p:cNvPr>
          <p:cNvSpPr/>
          <p:nvPr/>
        </p:nvSpPr>
        <p:spPr>
          <a:xfrm>
            <a:off x="6516157" y="1024463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Collecting and cleaning data using Excel</a:t>
            </a:r>
            <a:endParaRPr lang="en-IN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A4A2AF-6BAB-51C0-91BF-D462A13C8AE1}"/>
              </a:ext>
            </a:extLst>
          </p:cNvPr>
          <p:cNvSpPr/>
          <p:nvPr/>
        </p:nvSpPr>
        <p:spPr>
          <a:xfrm>
            <a:off x="3669241" y="1024464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Approaching the problem and creating a problem statement document</a:t>
            </a:r>
            <a:endParaRPr lang="en-IN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56E57F-1C7A-865B-42A9-CB3691FDED48}"/>
              </a:ext>
            </a:extLst>
          </p:cNvPr>
          <p:cNvSpPr/>
          <p:nvPr/>
        </p:nvSpPr>
        <p:spPr>
          <a:xfrm>
            <a:off x="9680573" y="1168398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31338A-5488-1CF7-B1A8-3C43044BC0C6}"/>
              </a:ext>
            </a:extLst>
          </p:cNvPr>
          <p:cNvSpPr/>
          <p:nvPr/>
        </p:nvSpPr>
        <p:spPr>
          <a:xfrm>
            <a:off x="6833657" y="1168398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30D8FE-D782-6DFD-F17D-6D0462D6AD12}"/>
              </a:ext>
            </a:extLst>
          </p:cNvPr>
          <p:cNvSpPr/>
          <p:nvPr/>
        </p:nvSpPr>
        <p:spPr>
          <a:xfrm>
            <a:off x="3993089" y="1168399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86D11-CC5D-7429-7F6E-5ACBE2F63376}"/>
              </a:ext>
            </a:extLst>
          </p:cNvPr>
          <p:cNvSpPr/>
          <p:nvPr/>
        </p:nvSpPr>
        <p:spPr>
          <a:xfrm>
            <a:off x="6516157" y="3920062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Deriving final insights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13FFA4-8B90-DACE-2CEC-729F3856FB3E}"/>
              </a:ext>
            </a:extLst>
          </p:cNvPr>
          <p:cNvSpPr/>
          <p:nvPr/>
        </p:nvSpPr>
        <p:spPr>
          <a:xfrm>
            <a:off x="3669241" y="3920063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Creating a Power BI Functional Focus Area Dashboard</a:t>
            </a:r>
            <a:endParaRPr lang="en-IN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418726-632B-5959-E6A2-50987FDDF23E}"/>
              </a:ext>
            </a:extLst>
          </p:cNvPr>
          <p:cNvSpPr/>
          <p:nvPr/>
        </p:nvSpPr>
        <p:spPr>
          <a:xfrm>
            <a:off x="973666" y="3920064"/>
            <a:ext cx="1574800" cy="24045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Creating an Excel dashboard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2A7028-7001-A16F-0FDE-62C0E1DC88B3}"/>
              </a:ext>
            </a:extLst>
          </p:cNvPr>
          <p:cNvSpPr/>
          <p:nvPr/>
        </p:nvSpPr>
        <p:spPr>
          <a:xfrm>
            <a:off x="6833657" y="4051294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7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9A542F-5589-2F3B-718C-7927962E1BC8}"/>
              </a:ext>
            </a:extLst>
          </p:cNvPr>
          <p:cNvSpPr/>
          <p:nvPr/>
        </p:nvSpPr>
        <p:spPr>
          <a:xfrm>
            <a:off x="3986740" y="4051295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3ACE3B5-A803-27CE-5A1C-56972FCCFE8A}"/>
              </a:ext>
            </a:extLst>
          </p:cNvPr>
          <p:cNvSpPr/>
          <p:nvPr/>
        </p:nvSpPr>
        <p:spPr>
          <a:xfrm>
            <a:off x="1291166" y="4051295"/>
            <a:ext cx="939801" cy="33866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24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B8CF-D66D-11F5-5994-0FDB76746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26A071-2D9F-9A14-E5E2-9E145049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IN" sz="3600" b="1" dirty="0">
                <a:effectLst/>
              </a:rPr>
              <a:t>Problem Statement Documentation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BA1DA-F241-F660-3AF9-EEEE2332E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5" y="939435"/>
            <a:ext cx="5868000" cy="3795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A8F35-55F9-F6A0-4DF9-78FFD613E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25" y="939435"/>
            <a:ext cx="5940000" cy="1178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D5E142-F002-DCDE-EFD1-3C670D4A5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8538"/>
            <a:ext cx="5940000" cy="1162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8B417-9C86-A45F-95E4-891E9836B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95221"/>
            <a:ext cx="5940000" cy="1435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907E6C-FFCF-DAA4-04D4-1EBE5BD32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5" y="4884201"/>
            <a:ext cx="5868000" cy="14467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FF4E8B-29CC-E712-070A-A12D1F8FDF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1361"/>
            <a:ext cx="5940000" cy="11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2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52234-FBCC-CB13-4B18-F426CF1B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96A309-25B4-24A2-D9D1-222ADAE3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b="1" dirty="0">
                <a:effectLst/>
              </a:rPr>
              <a:t>Data Collection for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734F7-DE7A-009F-DFC8-42E059FB3ADD}"/>
              </a:ext>
            </a:extLst>
          </p:cNvPr>
          <p:cNvSpPr txBox="1"/>
          <p:nvPr/>
        </p:nvSpPr>
        <p:spPr>
          <a:xfrm>
            <a:off x="304799" y="1820333"/>
            <a:ext cx="5198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 is the first and most crucial step in any data analysis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step ensures that the data collected is relevant, accurate, and useful.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proper data collection, the insights drawn from analysis can be misleading or incomplete.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data collection lays the foundation for meaningful analysis and better decision-making.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F07AC-0D85-1BEA-DDF1-B53C62CC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2" y="1142649"/>
            <a:ext cx="6561668" cy="957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1482D-959D-8751-E6AE-211BA9CC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2" y="2185313"/>
            <a:ext cx="6561668" cy="477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73FA4A-0D8A-4DCD-68DC-EA72629DD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2" y="2773631"/>
            <a:ext cx="6561668" cy="477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B3F56-B214-FFCA-BE6B-9E014B716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0" y="3366669"/>
            <a:ext cx="6561669" cy="477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6954CD-BD98-051D-E40C-E784DC991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0" y="3954988"/>
            <a:ext cx="6561669" cy="4779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6CC43C-6D14-9DB1-7D29-52946958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0" y="4588087"/>
            <a:ext cx="6561669" cy="4779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96FCB1-726A-5E8C-0C49-AF06A969C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29" y="5221186"/>
            <a:ext cx="6561669" cy="4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4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9A386-B543-3EEE-34EB-26BD3732D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985911-ADDB-2327-DCD1-809DA1F5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b="1" dirty="0">
                <a:effectLst/>
              </a:rPr>
              <a:t>Data Analysis Using </a:t>
            </a:r>
            <a:r>
              <a:rPr lang="en-US" sz="3600" b="1" dirty="0" err="1">
                <a:effectLst/>
              </a:rPr>
              <a:t>Postgresql</a:t>
            </a:r>
            <a:endParaRPr lang="en-US" sz="3600" b="1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24AAF-D7DB-63FE-3CD1-396835AE8FBB}"/>
              </a:ext>
            </a:extLst>
          </p:cNvPr>
          <p:cNvSpPr txBox="1"/>
          <p:nvPr/>
        </p:nvSpPr>
        <p:spPr>
          <a:xfrm>
            <a:off x="211304" y="1447801"/>
            <a:ext cx="5562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is a powerful open-source relational database system used for storing and analyzing structured data.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this project, I imported CSV data into PostgreSQL and used SQL queries to solve real-world business questions, such as identifying top aspirational jobs and analyzing work preferences.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 allows analysts to perform complex queries, group data, filter results, and extract insights directly from the database, saving time and improving accuracy.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8B799-56CB-D018-DCFF-E139E6BC8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1039672"/>
            <a:ext cx="5562963" cy="2575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4AB47-D255-97F8-7D62-AD65E879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3869266"/>
            <a:ext cx="5562963" cy="27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F25B6-AB88-9E74-4810-84913853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1386-04DE-1744-20D0-1A66E6704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dirty="0"/>
              <a:t>Comprehensive Dashboard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2C173-AE49-9C39-6033-E9E9CC499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1058606"/>
            <a:ext cx="11514667" cy="540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2B0D4-CAB9-7270-EA8F-1C0E93F0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464893-F864-DDEE-0D44-7B28EE7FF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dirty="0"/>
              <a:t>Focus Area Dashboards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A135-BF8D-35B4-CF4B-5C40A0DFB76A}"/>
              </a:ext>
            </a:extLst>
          </p:cNvPr>
          <p:cNvSpPr txBox="1"/>
          <p:nvPr/>
        </p:nvSpPr>
        <p:spPr>
          <a:xfrm>
            <a:off x="146132" y="1007534"/>
            <a:ext cx="11899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made two focused dashboards along with one comprehensive dashboard . These two dashboards were based of </a:t>
            </a:r>
            <a:r>
              <a:rPr lang="en-IN" dirty="0"/>
              <a:t>two aspects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Manager Aspirations of Gen 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Mission Aspirations of Gen Z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3B22F-1FC9-B779-C2A9-AD631949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3" y="2368730"/>
            <a:ext cx="5562604" cy="4079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DB10DB-2EED-FD5F-914E-8BEF86DD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3" y="2368729"/>
            <a:ext cx="5562604" cy="40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3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BBABE-BEF5-4DD2-A08D-CC2C5AD0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8E36E1-A155-21F8-B6DE-24DF8BAB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900" y="220140"/>
            <a:ext cx="7950200" cy="626527"/>
          </a:xfrm>
        </p:spPr>
        <p:txBody>
          <a:bodyPr>
            <a:noAutofit/>
          </a:bodyPr>
          <a:lstStyle/>
          <a:p>
            <a:r>
              <a:rPr lang="en-US" sz="3600" dirty="0" err="1"/>
              <a:t>Lenskart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0A89AA-B846-C7D1-52D2-9E314404A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6" y="846667"/>
            <a:ext cx="5775784" cy="360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EFC68-B0EC-459D-F908-0C55AE643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9" y="4558472"/>
            <a:ext cx="5775782" cy="222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056586-CD8E-87C5-2BE0-EEB7CD5C5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5" y="4558471"/>
            <a:ext cx="5775783" cy="2228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C5A91A-7223-B73E-2A5F-B44C4F011490}"/>
              </a:ext>
            </a:extLst>
          </p:cNvPr>
          <p:cNvSpPr txBox="1"/>
          <p:nvPr/>
        </p:nvSpPr>
        <p:spPr>
          <a:xfrm>
            <a:off x="7869820" y="846667"/>
            <a:ext cx="230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 At </a:t>
            </a:r>
            <a:r>
              <a:rPr lang="en-US" dirty="0" err="1"/>
              <a:t>Lenskart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89F2E-2DB8-885C-E79C-441B015A63ED}"/>
              </a:ext>
            </a:extLst>
          </p:cNvPr>
          <p:cNvSpPr txBox="1"/>
          <p:nvPr/>
        </p:nvSpPr>
        <p:spPr>
          <a:xfrm>
            <a:off x="6832439" y="1215999"/>
            <a:ext cx="4946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at </a:t>
            </a:r>
            <a:r>
              <a:rPr lang="en-US" dirty="0" err="1"/>
              <a:t>Lenskart</a:t>
            </a:r>
            <a:r>
              <a:rPr lang="en-US" dirty="0"/>
              <a:t> report low satisfaction in work-life balance and compensation, with only 48% willing to recommend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Lenskart</a:t>
            </a:r>
            <a:r>
              <a:rPr lang="en-US" dirty="0"/>
              <a:t> employees rate compensation poorly (1 star), showing Gen Z isn’t receiving expected pay in early career stages.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7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E2FCA-8045-81AD-ED4D-42673C971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27BE9-5DD7-84DC-6551-A6EEA807F451}"/>
              </a:ext>
            </a:extLst>
          </p:cNvPr>
          <p:cNvSpPr txBox="1"/>
          <p:nvPr/>
        </p:nvSpPr>
        <p:spPr>
          <a:xfrm>
            <a:off x="363308" y="157665"/>
            <a:ext cx="1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Statement: </a:t>
            </a:r>
            <a:r>
              <a:rPr lang="en-US" dirty="0"/>
              <a:t>Employees at </a:t>
            </a:r>
            <a:r>
              <a:rPr lang="en-US" dirty="0" err="1"/>
              <a:t>Lenskart</a:t>
            </a:r>
            <a:r>
              <a:rPr lang="en-US" dirty="0"/>
              <a:t> report low satisfaction in work-life balance and compensation, with only 48% willing to recommend the company.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E223-DA0A-98FD-54B7-CFD8ED5A0C91}"/>
              </a:ext>
            </a:extLst>
          </p:cNvPr>
          <p:cNvSpPr txBox="1"/>
          <p:nvPr/>
        </p:nvSpPr>
        <p:spPr>
          <a:xfrm>
            <a:off x="7010239" y="2967335"/>
            <a:ext cx="494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Introduce structured and manageable working hours to reduce burnout and support a healthier work-life balance for Gen Z employees.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EA55D-6E21-1649-5978-62BC6F2ADD85}"/>
              </a:ext>
            </a:extLst>
          </p:cNvPr>
          <p:cNvSpPr txBox="1"/>
          <p:nvPr/>
        </p:nvSpPr>
        <p:spPr>
          <a:xfrm>
            <a:off x="7010239" y="2598003"/>
            <a:ext cx="494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78F50-13E5-482D-D1D6-244F5EF40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7" y="1455612"/>
            <a:ext cx="6120000" cy="3946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3923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230</TotalTime>
  <Words>392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Understanding Career Aspiration Of Gen Z</vt:lpstr>
      <vt:lpstr>Learning Roadmap</vt:lpstr>
      <vt:lpstr>Problem Statement Documentation</vt:lpstr>
      <vt:lpstr>Data Collection for the Project</vt:lpstr>
      <vt:lpstr>Data Analysis Using Postgresql</vt:lpstr>
      <vt:lpstr>Comprehensive Dashboard</vt:lpstr>
      <vt:lpstr>Focus Area Dashboards</vt:lpstr>
      <vt:lpstr>Lenskart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SAIRAJ KALE</dc:creator>
  <cp:lastModifiedBy>SAIRAJ KALE</cp:lastModifiedBy>
  <cp:revision>1</cp:revision>
  <dcterms:created xsi:type="dcterms:W3CDTF">2025-07-15T15:18:49Z</dcterms:created>
  <dcterms:modified xsi:type="dcterms:W3CDTF">2025-07-18T12:47:35Z</dcterms:modified>
</cp:coreProperties>
</file>