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8" r:id="rId7"/>
    <p:sldId id="264" r:id="rId8"/>
    <p:sldId id="262" r:id="rId9"/>
    <p:sldId id="269" r:id="rId10"/>
    <p:sldId id="270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60B8F4-3C7A-4D88-9B81-31EA0FFE85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92720F-1DBE-4DA1-BBF5-28C96D7EE75E}">
      <dgm:prSet/>
      <dgm:spPr/>
      <dgm:t>
        <a:bodyPr/>
        <a:lstStyle/>
        <a:p>
          <a:r>
            <a:rPr lang="en-US"/>
            <a:t>Product Owner</a:t>
          </a:r>
        </a:p>
      </dgm:t>
    </dgm:pt>
    <dgm:pt modelId="{5BCF8DB2-4DD7-4DA1-AED3-C3670F53E362}" type="parTrans" cxnId="{031D04FD-9CED-4E4A-B242-5A29553AAC82}">
      <dgm:prSet/>
      <dgm:spPr/>
      <dgm:t>
        <a:bodyPr/>
        <a:lstStyle/>
        <a:p>
          <a:endParaRPr lang="en-US"/>
        </a:p>
      </dgm:t>
    </dgm:pt>
    <dgm:pt modelId="{EE662975-D319-4E9E-9913-51CE5029CCA5}" type="sibTrans" cxnId="{031D04FD-9CED-4E4A-B242-5A29553AAC82}">
      <dgm:prSet/>
      <dgm:spPr/>
      <dgm:t>
        <a:bodyPr/>
        <a:lstStyle/>
        <a:p>
          <a:endParaRPr lang="en-US"/>
        </a:p>
      </dgm:t>
    </dgm:pt>
    <dgm:pt modelId="{E5FCAAF3-F2BD-4BB7-B15E-B33CFE6D55E9}">
      <dgm:prSet/>
      <dgm:spPr/>
      <dgm:t>
        <a:bodyPr/>
        <a:lstStyle/>
        <a:p>
          <a:r>
            <a:rPr lang="en-US" dirty="0"/>
            <a:t>Represents stakeholders and the voice of the customer.</a:t>
          </a:r>
        </a:p>
      </dgm:t>
    </dgm:pt>
    <dgm:pt modelId="{C44C18C5-199E-4479-A4FB-48A03E2F6E02}" type="parTrans" cxnId="{5C65088E-8483-4E76-9840-3470B5346099}">
      <dgm:prSet/>
      <dgm:spPr/>
      <dgm:t>
        <a:bodyPr/>
        <a:lstStyle/>
        <a:p>
          <a:endParaRPr lang="en-US"/>
        </a:p>
      </dgm:t>
    </dgm:pt>
    <dgm:pt modelId="{13518C05-8C7C-4B63-AD48-A1A10812618A}" type="sibTrans" cxnId="{5C65088E-8483-4E76-9840-3470B5346099}">
      <dgm:prSet/>
      <dgm:spPr/>
      <dgm:t>
        <a:bodyPr/>
        <a:lstStyle/>
        <a:p>
          <a:endParaRPr lang="en-US"/>
        </a:p>
      </dgm:t>
    </dgm:pt>
    <dgm:pt modelId="{CC84CCC9-D7B0-4AD5-94FF-922BDF96869F}">
      <dgm:prSet/>
      <dgm:spPr/>
      <dgm:t>
        <a:bodyPr/>
        <a:lstStyle/>
        <a:p>
          <a:r>
            <a:rPr lang="en-US"/>
            <a:t>Manages the product backlog.</a:t>
          </a:r>
        </a:p>
      </dgm:t>
    </dgm:pt>
    <dgm:pt modelId="{CB56430C-242A-4721-9521-18746FDCB136}" type="parTrans" cxnId="{676BD864-B5D2-4F11-ADFE-F9023B946578}">
      <dgm:prSet/>
      <dgm:spPr/>
      <dgm:t>
        <a:bodyPr/>
        <a:lstStyle/>
        <a:p>
          <a:endParaRPr lang="en-US"/>
        </a:p>
      </dgm:t>
    </dgm:pt>
    <dgm:pt modelId="{6660047B-F1F8-4CFE-85FA-8F184674CD00}" type="sibTrans" cxnId="{676BD864-B5D2-4F11-ADFE-F9023B946578}">
      <dgm:prSet/>
      <dgm:spPr/>
      <dgm:t>
        <a:bodyPr/>
        <a:lstStyle/>
        <a:p>
          <a:endParaRPr lang="en-US"/>
        </a:p>
      </dgm:t>
    </dgm:pt>
    <dgm:pt modelId="{E09DFE56-A79B-481D-A104-9DBF1ECC14C7}">
      <dgm:prSet/>
      <dgm:spPr/>
      <dgm:t>
        <a:bodyPr/>
        <a:lstStyle/>
        <a:p>
          <a:r>
            <a:rPr lang="en-US"/>
            <a:t>Scrum Master</a:t>
          </a:r>
        </a:p>
      </dgm:t>
    </dgm:pt>
    <dgm:pt modelId="{B6565CEF-4E58-40B2-BB14-191DB9FE9401}" type="parTrans" cxnId="{141DB05E-9185-49E4-B0DE-079F9828A8AC}">
      <dgm:prSet/>
      <dgm:spPr/>
      <dgm:t>
        <a:bodyPr/>
        <a:lstStyle/>
        <a:p>
          <a:endParaRPr lang="en-US"/>
        </a:p>
      </dgm:t>
    </dgm:pt>
    <dgm:pt modelId="{BE649EDB-A397-4C58-9CF8-B1BFCB3AB8FE}" type="sibTrans" cxnId="{141DB05E-9185-49E4-B0DE-079F9828A8AC}">
      <dgm:prSet/>
      <dgm:spPr/>
      <dgm:t>
        <a:bodyPr/>
        <a:lstStyle/>
        <a:p>
          <a:endParaRPr lang="en-US"/>
        </a:p>
      </dgm:t>
    </dgm:pt>
    <dgm:pt modelId="{6460667A-AB2C-4EA1-9096-DE1345710165}">
      <dgm:prSet/>
      <dgm:spPr/>
      <dgm:t>
        <a:bodyPr/>
        <a:lstStyle/>
        <a:p>
          <a:r>
            <a:rPr lang="en-US"/>
            <a:t>Facilitates the team, removes blockers, ensures Agile principles are followed.</a:t>
          </a:r>
        </a:p>
      </dgm:t>
    </dgm:pt>
    <dgm:pt modelId="{DEAC3AB9-124A-4A74-949F-D74C4F0FEC7F}" type="parTrans" cxnId="{57E02A40-B693-42C9-AFCF-2E15179BE603}">
      <dgm:prSet/>
      <dgm:spPr/>
      <dgm:t>
        <a:bodyPr/>
        <a:lstStyle/>
        <a:p>
          <a:endParaRPr lang="en-US"/>
        </a:p>
      </dgm:t>
    </dgm:pt>
    <dgm:pt modelId="{7C797034-D43C-4C7B-B125-8C83D337AA78}" type="sibTrans" cxnId="{57E02A40-B693-42C9-AFCF-2E15179BE603}">
      <dgm:prSet/>
      <dgm:spPr/>
      <dgm:t>
        <a:bodyPr/>
        <a:lstStyle/>
        <a:p>
          <a:endParaRPr lang="en-US"/>
        </a:p>
      </dgm:t>
    </dgm:pt>
    <dgm:pt modelId="{6C566B01-7F56-4F86-80ED-F6A079732786}">
      <dgm:prSet/>
      <dgm:spPr/>
      <dgm:t>
        <a:bodyPr/>
        <a:lstStyle/>
        <a:p>
          <a:r>
            <a:rPr lang="en-US"/>
            <a:t>Development Team</a:t>
          </a:r>
        </a:p>
      </dgm:t>
    </dgm:pt>
    <dgm:pt modelId="{72CF0C85-041D-408F-9813-B2EECD6088F1}" type="parTrans" cxnId="{FEEFE225-9504-42C7-BC9F-CB1868FD2FE2}">
      <dgm:prSet/>
      <dgm:spPr/>
      <dgm:t>
        <a:bodyPr/>
        <a:lstStyle/>
        <a:p>
          <a:endParaRPr lang="en-US"/>
        </a:p>
      </dgm:t>
    </dgm:pt>
    <dgm:pt modelId="{CD056A2D-8BDF-48A5-B9C4-F9A1F9B7CFFE}" type="sibTrans" cxnId="{FEEFE225-9504-42C7-BC9F-CB1868FD2FE2}">
      <dgm:prSet/>
      <dgm:spPr/>
      <dgm:t>
        <a:bodyPr/>
        <a:lstStyle/>
        <a:p>
          <a:endParaRPr lang="en-US"/>
        </a:p>
      </dgm:t>
    </dgm:pt>
    <dgm:pt modelId="{F71543FB-4097-4080-ADA5-C92F83B8A044}">
      <dgm:prSet/>
      <dgm:spPr/>
      <dgm:t>
        <a:bodyPr/>
        <a:lstStyle/>
        <a:p>
          <a:r>
            <a:rPr lang="en-US"/>
            <a:t>Cross-functional, self-organizing group that builds the project. </a:t>
          </a:r>
        </a:p>
      </dgm:t>
    </dgm:pt>
    <dgm:pt modelId="{7EC3912C-06B6-4694-B9D4-C6BF3254A8DA}" type="parTrans" cxnId="{91F375B6-5128-4412-94B2-94E0551400F6}">
      <dgm:prSet/>
      <dgm:spPr/>
      <dgm:t>
        <a:bodyPr/>
        <a:lstStyle/>
        <a:p>
          <a:endParaRPr lang="en-US"/>
        </a:p>
      </dgm:t>
    </dgm:pt>
    <dgm:pt modelId="{B9013A53-7EBB-44BB-9EE1-7FCD973F95F0}" type="sibTrans" cxnId="{91F375B6-5128-4412-94B2-94E0551400F6}">
      <dgm:prSet/>
      <dgm:spPr/>
      <dgm:t>
        <a:bodyPr/>
        <a:lstStyle/>
        <a:p>
          <a:endParaRPr lang="en-US"/>
        </a:p>
      </dgm:t>
    </dgm:pt>
    <dgm:pt modelId="{72D4E7B7-101B-4F16-B20B-7AAD87AD7FC3}" type="pres">
      <dgm:prSet presAssocID="{8B60B8F4-3C7A-4D88-9B81-31EA0FFE85C8}" presName="root" presStyleCnt="0">
        <dgm:presLayoutVars>
          <dgm:dir/>
          <dgm:resizeHandles val="exact"/>
        </dgm:presLayoutVars>
      </dgm:prSet>
      <dgm:spPr/>
    </dgm:pt>
    <dgm:pt modelId="{C4AA0ED1-9106-4B0E-8A47-5517DD523871}" type="pres">
      <dgm:prSet presAssocID="{6B92720F-1DBE-4DA1-BBF5-28C96D7EE75E}" presName="compNode" presStyleCnt="0"/>
      <dgm:spPr/>
    </dgm:pt>
    <dgm:pt modelId="{BA66B0E4-68EF-424C-8397-E22AAA152529}" type="pres">
      <dgm:prSet presAssocID="{6B92720F-1DBE-4DA1-BBF5-28C96D7EE75E}" presName="bgRect" presStyleLbl="bgShp" presStyleIdx="0" presStyleCnt="3"/>
      <dgm:spPr/>
    </dgm:pt>
    <dgm:pt modelId="{3069FDD0-5C95-461D-9484-0B17D8632EC0}" type="pres">
      <dgm:prSet presAssocID="{6B92720F-1DBE-4DA1-BBF5-28C96D7EE7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F0F039-6ED0-46EC-A29B-2F5A2CB2F2E4}" type="pres">
      <dgm:prSet presAssocID="{6B92720F-1DBE-4DA1-BBF5-28C96D7EE75E}" presName="spaceRect" presStyleCnt="0"/>
      <dgm:spPr/>
    </dgm:pt>
    <dgm:pt modelId="{57A953C2-10AF-4209-9ED4-C14BE17FEED6}" type="pres">
      <dgm:prSet presAssocID="{6B92720F-1DBE-4DA1-BBF5-28C96D7EE75E}" presName="parTx" presStyleLbl="revTx" presStyleIdx="0" presStyleCnt="6">
        <dgm:presLayoutVars>
          <dgm:chMax val="0"/>
          <dgm:chPref val="0"/>
        </dgm:presLayoutVars>
      </dgm:prSet>
      <dgm:spPr/>
    </dgm:pt>
    <dgm:pt modelId="{11972B1A-CDCB-44F5-87D3-5A1D61EFDA73}" type="pres">
      <dgm:prSet presAssocID="{6B92720F-1DBE-4DA1-BBF5-28C96D7EE75E}" presName="desTx" presStyleLbl="revTx" presStyleIdx="1" presStyleCnt="6">
        <dgm:presLayoutVars/>
      </dgm:prSet>
      <dgm:spPr/>
    </dgm:pt>
    <dgm:pt modelId="{0782BFC3-5C39-4158-8918-5CDB4944E843}" type="pres">
      <dgm:prSet presAssocID="{EE662975-D319-4E9E-9913-51CE5029CCA5}" presName="sibTrans" presStyleCnt="0"/>
      <dgm:spPr/>
    </dgm:pt>
    <dgm:pt modelId="{D47ECEF1-4937-4BBA-BB57-0D33A580BCDC}" type="pres">
      <dgm:prSet presAssocID="{E09DFE56-A79B-481D-A104-9DBF1ECC14C7}" presName="compNode" presStyleCnt="0"/>
      <dgm:spPr/>
    </dgm:pt>
    <dgm:pt modelId="{E50592B4-E054-4208-B065-7F315C72CB2D}" type="pres">
      <dgm:prSet presAssocID="{E09DFE56-A79B-481D-A104-9DBF1ECC14C7}" presName="bgRect" presStyleLbl="bgShp" presStyleIdx="1" presStyleCnt="3"/>
      <dgm:spPr/>
    </dgm:pt>
    <dgm:pt modelId="{65C21A61-FD6D-47E7-A564-33556520B119}" type="pres">
      <dgm:prSet presAssocID="{E09DFE56-A79B-481D-A104-9DBF1ECC14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A58058E9-378E-411D-800A-36F4DD79F557}" type="pres">
      <dgm:prSet presAssocID="{E09DFE56-A79B-481D-A104-9DBF1ECC14C7}" presName="spaceRect" presStyleCnt="0"/>
      <dgm:spPr/>
    </dgm:pt>
    <dgm:pt modelId="{E0F3D56D-280D-4F88-8E89-C3C88D7C4698}" type="pres">
      <dgm:prSet presAssocID="{E09DFE56-A79B-481D-A104-9DBF1ECC14C7}" presName="parTx" presStyleLbl="revTx" presStyleIdx="2" presStyleCnt="6">
        <dgm:presLayoutVars>
          <dgm:chMax val="0"/>
          <dgm:chPref val="0"/>
        </dgm:presLayoutVars>
      </dgm:prSet>
      <dgm:spPr/>
    </dgm:pt>
    <dgm:pt modelId="{29DA4854-FFBE-4951-BE09-8B7B87CE45ED}" type="pres">
      <dgm:prSet presAssocID="{E09DFE56-A79B-481D-A104-9DBF1ECC14C7}" presName="desTx" presStyleLbl="revTx" presStyleIdx="3" presStyleCnt="6">
        <dgm:presLayoutVars/>
      </dgm:prSet>
      <dgm:spPr/>
    </dgm:pt>
    <dgm:pt modelId="{EC996754-4747-411B-8B70-2EEA93BD1F56}" type="pres">
      <dgm:prSet presAssocID="{BE649EDB-A397-4C58-9CF8-B1BFCB3AB8FE}" presName="sibTrans" presStyleCnt="0"/>
      <dgm:spPr/>
    </dgm:pt>
    <dgm:pt modelId="{CF7FDAF5-841F-47CA-B119-B0BA3A2BF22B}" type="pres">
      <dgm:prSet presAssocID="{6C566B01-7F56-4F86-80ED-F6A079732786}" presName="compNode" presStyleCnt="0"/>
      <dgm:spPr/>
    </dgm:pt>
    <dgm:pt modelId="{C6615C6A-D71C-4CC2-9F87-7E1E4CA00FE0}" type="pres">
      <dgm:prSet presAssocID="{6C566B01-7F56-4F86-80ED-F6A079732786}" presName="bgRect" presStyleLbl="bgShp" presStyleIdx="2" presStyleCnt="3"/>
      <dgm:spPr/>
    </dgm:pt>
    <dgm:pt modelId="{02293129-06DD-430F-B7CE-8C7CC665752E}" type="pres">
      <dgm:prSet presAssocID="{6C566B01-7F56-4F86-80ED-F6A0797327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6BBC8178-892A-433D-AE2D-42318C72DAC8}" type="pres">
      <dgm:prSet presAssocID="{6C566B01-7F56-4F86-80ED-F6A079732786}" presName="spaceRect" presStyleCnt="0"/>
      <dgm:spPr/>
    </dgm:pt>
    <dgm:pt modelId="{854C7691-7459-4C3B-A29E-E65C96AB2BFE}" type="pres">
      <dgm:prSet presAssocID="{6C566B01-7F56-4F86-80ED-F6A079732786}" presName="parTx" presStyleLbl="revTx" presStyleIdx="4" presStyleCnt="6">
        <dgm:presLayoutVars>
          <dgm:chMax val="0"/>
          <dgm:chPref val="0"/>
        </dgm:presLayoutVars>
      </dgm:prSet>
      <dgm:spPr/>
    </dgm:pt>
    <dgm:pt modelId="{F4B3B4C6-06A9-45DA-AA4D-5F125AF9BD31}" type="pres">
      <dgm:prSet presAssocID="{6C566B01-7F56-4F86-80ED-F6A079732786}" presName="desTx" presStyleLbl="revTx" presStyleIdx="5" presStyleCnt="6">
        <dgm:presLayoutVars/>
      </dgm:prSet>
      <dgm:spPr/>
    </dgm:pt>
  </dgm:ptLst>
  <dgm:cxnLst>
    <dgm:cxn modelId="{A556FA23-2799-43F3-8C73-F043B1660975}" type="presOf" srcId="{6460667A-AB2C-4EA1-9096-DE1345710165}" destId="{29DA4854-FFBE-4951-BE09-8B7B87CE45ED}" srcOrd="0" destOrd="0" presId="urn:microsoft.com/office/officeart/2018/2/layout/IconVerticalSolidList"/>
    <dgm:cxn modelId="{FEEFE225-9504-42C7-BC9F-CB1868FD2FE2}" srcId="{8B60B8F4-3C7A-4D88-9B81-31EA0FFE85C8}" destId="{6C566B01-7F56-4F86-80ED-F6A079732786}" srcOrd="2" destOrd="0" parTransId="{72CF0C85-041D-408F-9813-B2EECD6088F1}" sibTransId="{CD056A2D-8BDF-48A5-B9C4-F9A1F9B7CFFE}"/>
    <dgm:cxn modelId="{5AE37E35-598B-4FDE-B3CF-E2DD84BD3832}" type="presOf" srcId="{6B92720F-1DBE-4DA1-BBF5-28C96D7EE75E}" destId="{57A953C2-10AF-4209-9ED4-C14BE17FEED6}" srcOrd="0" destOrd="0" presId="urn:microsoft.com/office/officeart/2018/2/layout/IconVerticalSolidList"/>
    <dgm:cxn modelId="{57E02A40-B693-42C9-AFCF-2E15179BE603}" srcId="{E09DFE56-A79B-481D-A104-9DBF1ECC14C7}" destId="{6460667A-AB2C-4EA1-9096-DE1345710165}" srcOrd="0" destOrd="0" parTransId="{DEAC3AB9-124A-4A74-949F-D74C4F0FEC7F}" sibTransId="{7C797034-D43C-4C7B-B125-8C83D337AA78}"/>
    <dgm:cxn modelId="{141DB05E-9185-49E4-B0DE-079F9828A8AC}" srcId="{8B60B8F4-3C7A-4D88-9B81-31EA0FFE85C8}" destId="{E09DFE56-A79B-481D-A104-9DBF1ECC14C7}" srcOrd="1" destOrd="0" parTransId="{B6565CEF-4E58-40B2-BB14-191DB9FE9401}" sibTransId="{BE649EDB-A397-4C58-9CF8-B1BFCB3AB8FE}"/>
    <dgm:cxn modelId="{676BD864-B5D2-4F11-ADFE-F9023B946578}" srcId="{6B92720F-1DBE-4DA1-BBF5-28C96D7EE75E}" destId="{CC84CCC9-D7B0-4AD5-94FF-922BDF96869F}" srcOrd="1" destOrd="0" parTransId="{CB56430C-242A-4721-9521-18746FDCB136}" sibTransId="{6660047B-F1F8-4CFE-85FA-8F184674CD00}"/>
    <dgm:cxn modelId="{4FAA6553-AF78-4C55-9218-15C238095C75}" type="presOf" srcId="{CC84CCC9-D7B0-4AD5-94FF-922BDF96869F}" destId="{11972B1A-CDCB-44F5-87D3-5A1D61EFDA73}" srcOrd="0" destOrd="1" presId="urn:microsoft.com/office/officeart/2018/2/layout/IconVerticalSolidList"/>
    <dgm:cxn modelId="{C67F8984-82B4-40BD-8DC6-53A04AF705CC}" type="presOf" srcId="{E09DFE56-A79B-481D-A104-9DBF1ECC14C7}" destId="{E0F3D56D-280D-4F88-8E89-C3C88D7C4698}" srcOrd="0" destOrd="0" presId="urn:microsoft.com/office/officeart/2018/2/layout/IconVerticalSolidList"/>
    <dgm:cxn modelId="{5C65088E-8483-4E76-9840-3470B5346099}" srcId="{6B92720F-1DBE-4DA1-BBF5-28C96D7EE75E}" destId="{E5FCAAF3-F2BD-4BB7-B15E-B33CFE6D55E9}" srcOrd="0" destOrd="0" parTransId="{C44C18C5-199E-4479-A4FB-48A03E2F6E02}" sibTransId="{13518C05-8C7C-4B63-AD48-A1A10812618A}"/>
    <dgm:cxn modelId="{20144AA8-B1A9-4387-BACC-9201F950CFD1}" type="presOf" srcId="{6C566B01-7F56-4F86-80ED-F6A079732786}" destId="{854C7691-7459-4C3B-A29E-E65C96AB2BFE}" srcOrd="0" destOrd="0" presId="urn:microsoft.com/office/officeart/2018/2/layout/IconVerticalSolidList"/>
    <dgm:cxn modelId="{A9F6A4B2-0F40-46C9-8A22-0EE2FB3A2F6B}" type="presOf" srcId="{E5FCAAF3-F2BD-4BB7-B15E-B33CFE6D55E9}" destId="{11972B1A-CDCB-44F5-87D3-5A1D61EFDA73}" srcOrd="0" destOrd="0" presId="urn:microsoft.com/office/officeart/2018/2/layout/IconVerticalSolidList"/>
    <dgm:cxn modelId="{91F375B6-5128-4412-94B2-94E0551400F6}" srcId="{6C566B01-7F56-4F86-80ED-F6A079732786}" destId="{F71543FB-4097-4080-ADA5-C92F83B8A044}" srcOrd="0" destOrd="0" parTransId="{7EC3912C-06B6-4694-B9D4-C6BF3254A8DA}" sibTransId="{B9013A53-7EBB-44BB-9EE1-7FCD973F95F0}"/>
    <dgm:cxn modelId="{876B4AD0-516F-4200-84EE-1E9516033E49}" type="presOf" srcId="{F71543FB-4097-4080-ADA5-C92F83B8A044}" destId="{F4B3B4C6-06A9-45DA-AA4D-5F125AF9BD31}" srcOrd="0" destOrd="0" presId="urn:microsoft.com/office/officeart/2018/2/layout/IconVerticalSolidList"/>
    <dgm:cxn modelId="{1B49A8DF-62CE-4271-BFE6-13163A4A0BAD}" type="presOf" srcId="{8B60B8F4-3C7A-4D88-9B81-31EA0FFE85C8}" destId="{72D4E7B7-101B-4F16-B20B-7AAD87AD7FC3}" srcOrd="0" destOrd="0" presId="urn:microsoft.com/office/officeart/2018/2/layout/IconVerticalSolidList"/>
    <dgm:cxn modelId="{031D04FD-9CED-4E4A-B242-5A29553AAC82}" srcId="{8B60B8F4-3C7A-4D88-9B81-31EA0FFE85C8}" destId="{6B92720F-1DBE-4DA1-BBF5-28C96D7EE75E}" srcOrd="0" destOrd="0" parTransId="{5BCF8DB2-4DD7-4DA1-AED3-C3670F53E362}" sibTransId="{EE662975-D319-4E9E-9913-51CE5029CCA5}"/>
    <dgm:cxn modelId="{A35793B1-257A-4C38-9653-9B6189660B24}" type="presParOf" srcId="{72D4E7B7-101B-4F16-B20B-7AAD87AD7FC3}" destId="{C4AA0ED1-9106-4B0E-8A47-5517DD523871}" srcOrd="0" destOrd="0" presId="urn:microsoft.com/office/officeart/2018/2/layout/IconVerticalSolidList"/>
    <dgm:cxn modelId="{CC684185-C7AA-498C-8C5A-632A3C16721C}" type="presParOf" srcId="{C4AA0ED1-9106-4B0E-8A47-5517DD523871}" destId="{BA66B0E4-68EF-424C-8397-E22AAA152529}" srcOrd="0" destOrd="0" presId="urn:microsoft.com/office/officeart/2018/2/layout/IconVerticalSolidList"/>
    <dgm:cxn modelId="{32798135-269B-47C2-8ED7-4B9DC4BD0A4D}" type="presParOf" srcId="{C4AA0ED1-9106-4B0E-8A47-5517DD523871}" destId="{3069FDD0-5C95-461D-9484-0B17D8632EC0}" srcOrd="1" destOrd="0" presId="urn:microsoft.com/office/officeart/2018/2/layout/IconVerticalSolidList"/>
    <dgm:cxn modelId="{E4A33B78-2F02-4524-9530-F8D2E8519F63}" type="presParOf" srcId="{C4AA0ED1-9106-4B0E-8A47-5517DD523871}" destId="{EEF0F039-6ED0-46EC-A29B-2F5A2CB2F2E4}" srcOrd="2" destOrd="0" presId="urn:microsoft.com/office/officeart/2018/2/layout/IconVerticalSolidList"/>
    <dgm:cxn modelId="{2F2E8124-8AF9-4A88-A71E-4300EA1FEFA1}" type="presParOf" srcId="{C4AA0ED1-9106-4B0E-8A47-5517DD523871}" destId="{57A953C2-10AF-4209-9ED4-C14BE17FEED6}" srcOrd="3" destOrd="0" presId="urn:microsoft.com/office/officeart/2018/2/layout/IconVerticalSolidList"/>
    <dgm:cxn modelId="{581DA4F7-7805-4859-AFFE-E18A3DC15466}" type="presParOf" srcId="{C4AA0ED1-9106-4B0E-8A47-5517DD523871}" destId="{11972B1A-CDCB-44F5-87D3-5A1D61EFDA73}" srcOrd="4" destOrd="0" presId="urn:microsoft.com/office/officeart/2018/2/layout/IconVerticalSolidList"/>
    <dgm:cxn modelId="{EF0797FA-3356-420B-968F-B30F82BFF83B}" type="presParOf" srcId="{72D4E7B7-101B-4F16-B20B-7AAD87AD7FC3}" destId="{0782BFC3-5C39-4158-8918-5CDB4944E843}" srcOrd="1" destOrd="0" presId="urn:microsoft.com/office/officeart/2018/2/layout/IconVerticalSolidList"/>
    <dgm:cxn modelId="{E3310218-C323-418E-B12C-5BF4857876AA}" type="presParOf" srcId="{72D4E7B7-101B-4F16-B20B-7AAD87AD7FC3}" destId="{D47ECEF1-4937-4BBA-BB57-0D33A580BCDC}" srcOrd="2" destOrd="0" presId="urn:microsoft.com/office/officeart/2018/2/layout/IconVerticalSolidList"/>
    <dgm:cxn modelId="{B906DAAF-AC5C-4ABE-9B5B-091997518785}" type="presParOf" srcId="{D47ECEF1-4937-4BBA-BB57-0D33A580BCDC}" destId="{E50592B4-E054-4208-B065-7F315C72CB2D}" srcOrd="0" destOrd="0" presId="urn:microsoft.com/office/officeart/2018/2/layout/IconVerticalSolidList"/>
    <dgm:cxn modelId="{D230FEFA-72DF-4BC3-8FB3-067C56D28C6C}" type="presParOf" srcId="{D47ECEF1-4937-4BBA-BB57-0D33A580BCDC}" destId="{65C21A61-FD6D-47E7-A564-33556520B119}" srcOrd="1" destOrd="0" presId="urn:microsoft.com/office/officeart/2018/2/layout/IconVerticalSolidList"/>
    <dgm:cxn modelId="{346F7F7D-4989-4C95-8073-02C3B7DA8CB0}" type="presParOf" srcId="{D47ECEF1-4937-4BBA-BB57-0D33A580BCDC}" destId="{A58058E9-378E-411D-800A-36F4DD79F557}" srcOrd="2" destOrd="0" presId="urn:microsoft.com/office/officeart/2018/2/layout/IconVerticalSolidList"/>
    <dgm:cxn modelId="{04956EF5-2774-4A39-8C2C-34CC04E525EF}" type="presParOf" srcId="{D47ECEF1-4937-4BBA-BB57-0D33A580BCDC}" destId="{E0F3D56D-280D-4F88-8E89-C3C88D7C4698}" srcOrd="3" destOrd="0" presId="urn:microsoft.com/office/officeart/2018/2/layout/IconVerticalSolidList"/>
    <dgm:cxn modelId="{CBE3E0B3-16BF-4918-9A54-58D8895D0F85}" type="presParOf" srcId="{D47ECEF1-4937-4BBA-BB57-0D33A580BCDC}" destId="{29DA4854-FFBE-4951-BE09-8B7B87CE45ED}" srcOrd="4" destOrd="0" presId="urn:microsoft.com/office/officeart/2018/2/layout/IconVerticalSolidList"/>
    <dgm:cxn modelId="{83103E6D-D7D0-4C2E-B952-DE493A6A0030}" type="presParOf" srcId="{72D4E7B7-101B-4F16-B20B-7AAD87AD7FC3}" destId="{EC996754-4747-411B-8B70-2EEA93BD1F56}" srcOrd="3" destOrd="0" presId="urn:microsoft.com/office/officeart/2018/2/layout/IconVerticalSolidList"/>
    <dgm:cxn modelId="{6DCBEEAF-EE00-460D-9891-225B56FB8693}" type="presParOf" srcId="{72D4E7B7-101B-4F16-B20B-7AAD87AD7FC3}" destId="{CF7FDAF5-841F-47CA-B119-B0BA3A2BF22B}" srcOrd="4" destOrd="0" presId="urn:microsoft.com/office/officeart/2018/2/layout/IconVerticalSolidList"/>
    <dgm:cxn modelId="{2C6855B7-0AA2-4A39-935F-32BB5A1F9BC5}" type="presParOf" srcId="{CF7FDAF5-841F-47CA-B119-B0BA3A2BF22B}" destId="{C6615C6A-D71C-4CC2-9F87-7E1E4CA00FE0}" srcOrd="0" destOrd="0" presId="urn:microsoft.com/office/officeart/2018/2/layout/IconVerticalSolidList"/>
    <dgm:cxn modelId="{E290AB46-E576-4724-9DA7-55ABF7552EE3}" type="presParOf" srcId="{CF7FDAF5-841F-47CA-B119-B0BA3A2BF22B}" destId="{02293129-06DD-430F-B7CE-8C7CC665752E}" srcOrd="1" destOrd="0" presId="urn:microsoft.com/office/officeart/2018/2/layout/IconVerticalSolidList"/>
    <dgm:cxn modelId="{43B2DA84-B090-41BC-8789-1718470C6350}" type="presParOf" srcId="{CF7FDAF5-841F-47CA-B119-B0BA3A2BF22B}" destId="{6BBC8178-892A-433D-AE2D-42318C72DAC8}" srcOrd="2" destOrd="0" presId="urn:microsoft.com/office/officeart/2018/2/layout/IconVerticalSolidList"/>
    <dgm:cxn modelId="{AA83B1FA-D0DF-4C7A-B231-4B01E186B97A}" type="presParOf" srcId="{CF7FDAF5-841F-47CA-B119-B0BA3A2BF22B}" destId="{854C7691-7459-4C3B-A29E-E65C96AB2BFE}" srcOrd="3" destOrd="0" presId="urn:microsoft.com/office/officeart/2018/2/layout/IconVerticalSolidList"/>
    <dgm:cxn modelId="{D4004109-E19A-492B-BD6D-096F67227B48}" type="presParOf" srcId="{CF7FDAF5-841F-47CA-B119-B0BA3A2BF22B}" destId="{F4B3B4C6-06A9-45DA-AA4D-5F125AF9BD3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CFD9B-8752-4BAF-8030-06C9714372B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AAD2B-786E-4C71-B915-DF9EA7E8BB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Concept/Initiation</a:t>
          </a:r>
        </a:p>
      </dgm:t>
    </dgm:pt>
    <dgm:pt modelId="{0D304FCA-6E80-442D-8630-B899BDB08ECC}" type="parTrans" cxnId="{CBBE62E5-D734-4DF7-9853-7072973BDD38}">
      <dgm:prSet/>
      <dgm:spPr/>
      <dgm:t>
        <a:bodyPr/>
        <a:lstStyle/>
        <a:p>
          <a:endParaRPr lang="en-US"/>
        </a:p>
      </dgm:t>
    </dgm:pt>
    <dgm:pt modelId="{2BB8741C-E380-484D-B0FF-1FF472A1E5FE}" type="sibTrans" cxnId="{CBBE62E5-D734-4DF7-9853-7072973BDD38}">
      <dgm:prSet/>
      <dgm:spPr/>
      <dgm:t>
        <a:bodyPr/>
        <a:lstStyle/>
        <a:p>
          <a:endParaRPr lang="en-US"/>
        </a:p>
      </dgm:t>
    </dgm:pt>
    <dgm:pt modelId="{C74C79D2-C2B1-482B-AEE7-96750DDDF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Requirements/User Stories</a:t>
          </a:r>
        </a:p>
      </dgm:t>
    </dgm:pt>
    <dgm:pt modelId="{27C95E8F-6639-422D-8DB0-7DDE9B887E3B}" type="parTrans" cxnId="{D2E2FF0D-8AA2-4EAC-B036-1278AF322CC3}">
      <dgm:prSet/>
      <dgm:spPr/>
      <dgm:t>
        <a:bodyPr/>
        <a:lstStyle/>
        <a:p>
          <a:endParaRPr lang="en-US"/>
        </a:p>
      </dgm:t>
    </dgm:pt>
    <dgm:pt modelId="{7060AB8B-CD90-4D6B-BB3C-D2478B38C364}" type="sibTrans" cxnId="{D2E2FF0D-8AA2-4EAC-B036-1278AF322CC3}">
      <dgm:prSet/>
      <dgm:spPr/>
      <dgm:t>
        <a:bodyPr/>
        <a:lstStyle/>
        <a:p>
          <a:endParaRPr lang="en-US"/>
        </a:p>
      </dgm:t>
    </dgm:pt>
    <dgm:pt modelId="{0096D222-A460-43CF-BABD-8DF408CF8D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and Planning</a:t>
          </a:r>
        </a:p>
      </dgm:t>
    </dgm:pt>
    <dgm:pt modelId="{A1C9E6DA-2321-4DDD-9745-5EE3C6851A51}" type="parTrans" cxnId="{873B706B-7B02-4FDB-8ECE-99BAC575BFC5}">
      <dgm:prSet/>
      <dgm:spPr/>
      <dgm:t>
        <a:bodyPr/>
        <a:lstStyle/>
        <a:p>
          <a:endParaRPr lang="en-US"/>
        </a:p>
      </dgm:t>
    </dgm:pt>
    <dgm:pt modelId="{21A97DB0-382F-4A3B-AD44-7D404ABB0A3B}" type="sibTrans" cxnId="{873B706B-7B02-4FDB-8ECE-99BAC575BFC5}">
      <dgm:prSet/>
      <dgm:spPr/>
      <dgm:t>
        <a:bodyPr/>
        <a:lstStyle/>
        <a:p>
          <a:endParaRPr lang="en-US"/>
        </a:p>
      </dgm:t>
    </dgm:pt>
    <dgm:pt modelId="{6A1CF583-6F73-4025-B52D-B085E2A1DF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Implementation (Sprints)</a:t>
          </a:r>
        </a:p>
      </dgm:t>
    </dgm:pt>
    <dgm:pt modelId="{C958A02E-7E72-40F3-B540-BBF7F8C08DB2}" type="parTrans" cxnId="{71B91537-4295-4D79-9829-03CDEEF0689B}">
      <dgm:prSet/>
      <dgm:spPr/>
      <dgm:t>
        <a:bodyPr/>
        <a:lstStyle/>
        <a:p>
          <a:endParaRPr lang="en-US"/>
        </a:p>
      </dgm:t>
    </dgm:pt>
    <dgm:pt modelId="{C9BEF19E-B104-407D-AF48-57550D4BC0FA}" type="sibTrans" cxnId="{71B91537-4295-4D79-9829-03CDEEF0689B}">
      <dgm:prSet/>
      <dgm:spPr/>
      <dgm:t>
        <a:bodyPr/>
        <a:lstStyle/>
        <a:p>
          <a:endParaRPr lang="en-US"/>
        </a:p>
      </dgm:t>
    </dgm:pt>
    <dgm:pt modelId="{14989115-26A2-40FD-A368-683CFD14B8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and Review (Each Sprint)</a:t>
          </a:r>
        </a:p>
      </dgm:t>
    </dgm:pt>
    <dgm:pt modelId="{7179AA23-5EE6-4B8F-9756-255A4F0B660C}" type="parTrans" cxnId="{D4552DF4-7310-4365-AB6A-EB2DE30F0D6F}">
      <dgm:prSet/>
      <dgm:spPr/>
      <dgm:t>
        <a:bodyPr/>
        <a:lstStyle/>
        <a:p>
          <a:endParaRPr lang="en-US"/>
        </a:p>
      </dgm:t>
    </dgm:pt>
    <dgm:pt modelId="{DF07298D-38FE-4280-8A27-3256A0D1AEB2}" type="sibTrans" cxnId="{D4552DF4-7310-4365-AB6A-EB2DE30F0D6F}">
      <dgm:prSet/>
      <dgm:spPr/>
      <dgm:t>
        <a:bodyPr/>
        <a:lstStyle/>
        <a:p>
          <a:endParaRPr lang="en-US"/>
        </a:p>
      </dgm:t>
    </dgm:pt>
    <dgm:pt modelId="{5D71B5CF-DBAD-4F07-B4F3-20D71AE2A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Release and Feedback</a:t>
          </a:r>
        </a:p>
      </dgm:t>
    </dgm:pt>
    <dgm:pt modelId="{6AF24E84-834E-4519-BAA4-AE942ACDC83C}" type="parTrans" cxnId="{A567B999-5284-4682-89D4-889C50204DC6}">
      <dgm:prSet/>
      <dgm:spPr/>
      <dgm:t>
        <a:bodyPr/>
        <a:lstStyle/>
        <a:p>
          <a:endParaRPr lang="en-US"/>
        </a:p>
      </dgm:t>
    </dgm:pt>
    <dgm:pt modelId="{1B04C88E-3549-4F41-98F1-055D098A06C5}" type="sibTrans" cxnId="{A567B999-5284-4682-89D4-889C50204DC6}">
      <dgm:prSet/>
      <dgm:spPr/>
      <dgm:t>
        <a:bodyPr/>
        <a:lstStyle/>
        <a:p>
          <a:endParaRPr lang="en-US"/>
        </a:p>
      </dgm:t>
    </dgm:pt>
    <dgm:pt modelId="{C47A92DB-9B63-461B-B4E1-AA2DF485F7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Maintenance and Iteration</a:t>
          </a:r>
        </a:p>
      </dgm:t>
    </dgm:pt>
    <dgm:pt modelId="{9A3AF6E0-4B97-4ECA-B16B-F4C7D239DA79}" type="parTrans" cxnId="{69B3BE44-2911-4FA6-97D0-AA3A12DEEBB1}">
      <dgm:prSet/>
      <dgm:spPr/>
      <dgm:t>
        <a:bodyPr/>
        <a:lstStyle/>
        <a:p>
          <a:endParaRPr lang="en-US"/>
        </a:p>
      </dgm:t>
    </dgm:pt>
    <dgm:pt modelId="{42C028E1-CE7F-4B17-B09A-58820F735D41}" type="sibTrans" cxnId="{69B3BE44-2911-4FA6-97D0-AA3A12DEEBB1}">
      <dgm:prSet/>
      <dgm:spPr/>
      <dgm:t>
        <a:bodyPr/>
        <a:lstStyle/>
        <a:p>
          <a:endParaRPr lang="en-US"/>
        </a:p>
      </dgm:t>
    </dgm:pt>
    <dgm:pt modelId="{79280628-F999-4BE2-BA8E-774DF8D82BE5}" type="pres">
      <dgm:prSet presAssocID="{0F1CFD9B-8752-4BAF-8030-06C9714372B2}" presName="root" presStyleCnt="0">
        <dgm:presLayoutVars>
          <dgm:dir/>
          <dgm:resizeHandles val="exact"/>
        </dgm:presLayoutVars>
      </dgm:prSet>
      <dgm:spPr/>
    </dgm:pt>
    <dgm:pt modelId="{2FAA5CB7-7F33-43A5-9DC4-E7BF6B19C2B3}" type="pres">
      <dgm:prSet presAssocID="{6FCAAD2B-786E-4C71-B915-DF9EA7E8BB29}" presName="compNode" presStyleCnt="0"/>
      <dgm:spPr/>
    </dgm:pt>
    <dgm:pt modelId="{F30C9875-95F9-4E64-9511-1C2DCEF6FE84}" type="pres">
      <dgm:prSet presAssocID="{6FCAAD2B-786E-4C71-B915-DF9EA7E8BB2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697EFE9F-FFA0-42D2-97D9-3F19B09DD4FC}" type="pres">
      <dgm:prSet presAssocID="{6FCAAD2B-786E-4C71-B915-DF9EA7E8BB29}" presName="spaceRect" presStyleCnt="0"/>
      <dgm:spPr/>
    </dgm:pt>
    <dgm:pt modelId="{1CD7ACDA-8F19-4D9C-A6F4-AB946F3DF276}" type="pres">
      <dgm:prSet presAssocID="{6FCAAD2B-786E-4C71-B915-DF9EA7E8BB29}" presName="textRect" presStyleLbl="revTx" presStyleIdx="0" presStyleCnt="7">
        <dgm:presLayoutVars>
          <dgm:chMax val="1"/>
          <dgm:chPref val="1"/>
        </dgm:presLayoutVars>
      </dgm:prSet>
      <dgm:spPr/>
    </dgm:pt>
    <dgm:pt modelId="{EBB4D545-CD79-4C15-A7F9-4BFA415F8C3A}" type="pres">
      <dgm:prSet presAssocID="{2BB8741C-E380-484D-B0FF-1FF472A1E5FE}" presName="sibTrans" presStyleCnt="0"/>
      <dgm:spPr/>
    </dgm:pt>
    <dgm:pt modelId="{EDD597DD-CA0C-4B0E-BE73-D8B17C44D33E}" type="pres">
      <dgm:prSet presAssocID="{C74C79D2-C2B1-482B-AEE7-96750DDDF57C}" presName="compNode" presStyleCnt="0"/>
      <dgm:spPr/>
    </dgm:pt>
    <dgm:pt modelId="{CC5C0244-3873-484A-9F9E-4FF1097CA9CE}" type="pres">
      <dgm:prSet presAssocID="{C74C79D2-C2B1-482B-AEE7-96750DDDF57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31BF718-72EC-496C-B61C-AFF69FE43977}" type="pres">
      <dgm:prSet presAssocID="{C74C79D2-C2B1-482B-AEE7-96750DDDF57C}" presName="spaceRect" presStyleCnt="0"/>
      <dgm:spPr/>
    </dgm:pt>
    <dgm:pt modelId="{836AD986-E3B1-456F-B232-54077D7E55F1}" type="pres">
      <dgm:prSet presAssocID="{C74C79D2-C2B1-482B-AEE7-96750DDDF57C}" presName="textRect" presStyleLbl="revTx" presStyleIdx="1" presStyleCnt="7">
        <dgm:presLayoutVars>
          <dgm:chMax val="1"/>
          <dgm:chPref val="1"/>
        </dgm:presLayoutVars>
      </dgm:prSet>
      <dgm:spPr/>
    </dgm:pt>
    <dgm:pt modelId="{B285569F-E545-4029-96DC-28DA2146E3A7}" type="pres">
      <dgm:prSet presAssocID="{7060AB8B-CD90-4D6B-BB3C-D2478B38C364}" presName="sibTrans" presStyleCnt="0"/>
      <dgm:spPr/>
    </dgm:pt>
    <dgm:pt modelId="{C29B8BBE-4C11-443C-BFC0-F3D3963E2FB7}" type="pres">
      <dgm:prSet presAssocID="{0096D222-A460-43CF-BABD-8DF408CF8D9A}" presName="compNode" presStyleCnt="0"/>
      <dgm:spPr/>
    </dgm:pt>
    <dgm:pt modelId="{6742CE56-2C41-48FC-9CBD-3927CBA5F68E}" type="pres">
      <dgm:prSet presAssocID="{0096D222-A460-43CF-BABD-8DF408CF8D9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37DC63-988C-495D-8301-85BB0EB20355}" type="pres">
      <dgm:prSet presAssocID="{0096D222-A460-43CF-BABD-8DF408CF8D9A}" presName="spaceRect" presStyleCnt="0"/>
      <dgm:spPr/>
    </dgm:pt>
    <dgm:pt modelId="{E9BA44E2-F3CA-494D-964F-88FA0D1EE898}" type="pres">
      <dgm:prSet presAssocID="{0096D222-A460-43CF-BABD-8DF408CF8D9A}" presName="textRect" presStyleLbl="revTx" presStyleIdx="2" presStyleCnt="7">
        <dgm:presLayoutVars>
          <dgm:chMax val="1"/>
          <dgm:chPref val="1"/>
        </dgm:presLayoutVars>
      </dgm:prSet>
      <dgm:spPr/>
    </dgm:pt>
    <dgm:pt modelId="{365E50A7-F2EC-4B1C-87A9-30DC92B41CB9}" type="pres">
      <dgm:prSet presAssocID="{21A97DB0-382F-4A3B-AD44-7D404ABB0A3B}" presName="sibTrans" presStyleCnt="0"/>
      <dgm:spPr/>
    </dgm:pt>
    <dgm:pt modelId="{301EF2C2-10C2-4F1F-BB81-E610A69D3637}" type="pres">
      <dgm:prSet presAssocID="{6A1CF583-6F73-4025-B52D-B085E2A1DFC0}" presName="compNode" presStyleCnt="0"/>
      <dgm:spPr/>
    </dgm:pt>
    <dgm:pt modelId="{FA457DA3-3837-41EC-973A-1FB401F0197C}" type="pres">
      <dgm:prSet presAssocID="{6A1CF583-6F73-4025-B52D-B085E2A1DFC0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817FA2A1-622A-432B-9DC2-0C8E5D1FD59C}" type="pres">
      <dgm:prSet presAssocID="{6A1CF583-6F73-4025-B52D-B085E2A1DFC0}" presName="spaceRect" presStyleCnt="0"/>
      <dgm:spPr/>
    </dgm:pt>
    <dgm:pt modelId="{1A69F72B-5E46-4CDE-BC9E-9A9F77015B32}" type="pres">
      <dgm:prSet presAssocID="{6A1CF583-6F73-4025-B52D-B085E2A1DFC0}" presName="textRect" presStyleLbl="revTx" presStyleIdx="3" presStyleCnt="7">
        <dgm:presLayoutVars>
          <dgm:chMax val="1"/>
          <dgm:chPref val="1"/>
        </dgm:presLayoutVars>
      </dgm:prSet>
      <dgm:spPr/>
    </dgm:pt>
    <dgm:pt modelId="{9A7E80A4-0813-434C-AC89-38E9618A24C5}" type="pres">
      <dgm:prSet presAssocID="{C9BEF19E-B104-407D-AF48-57550D4BC0FA}" presName="sibTrans" presStyleCnt="0"/>
      <dgm:spPr/>
    </dgm:pt>
    <dgm:pt modelId="{DAD76945-4CFE-4A37-9650-79D34FC1EAD9}" type="pres">
      <dgm:prSet presAssocID="{14989115-26A2-40FD-A368-683CFD14B84C}" presName="compNode" presStyleCnt="0"/>
      <dgm:spPr/>
    </dgm:pt>
    <dgm:pt modelId="{F01DEDD3-248C-45A2-BC3E-60CABB4852F5}" type="pres">
      <dgm:prSet presAssocID="{14989115-26A2-40FD-A368-683CFD14B84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272B003-62D6-4481-A7F7-1A5E29934812}" type="pres">
      <dgm:prSet presAssocID="{14989115-26A2-40FD-A368-683CFD14B84C}" presName="spaceRect" presStyleCnt="0"/>
      <dgm:spPr/>
    </dgm:pt>
    <dgm:pt modelId="{94675B9C-8C1B-4716-B56B-A4935530388D}" type="pres">
      <dgm:prSet presAssocID="{14989115-26A2-40FD-A368-683CFD14B84C}" presName="textRect" presStyleLbl="revTx" presStyleIdx="4" presStyleCnt="7">
        <dgm:presLayoutVars>
          <dgm:chMax val="1"/>
          <dgm:chPref val="1"/>
        </dgm:presLayoutVars>
      </dgm:prSet>
      <dgm:spPr/>
    </dgm:pt>
    <dgm:pt modelId="{42AD63FE-98BA-4D38-AC0B-05E7A755BB4A}" type="pres">
      <dgm:prSet presAssocID="{DF07298D-38FE-4280-8A27-3256A0D1AEB2}" presName="sibTrans" presStyleCnt="0"/>
      <dgm:spPr/>
    </dgm:pt>
    <dgm:pt modelId="{9C2395BA-4262-4347-B8C0-59CA6D11C6EE}" type="pres">
      <dgm:prSet presAssocID="{5D71B5CF-DBAD-4F07-B4F3-20D71AE2AABF}" presName="compNode" presStyleCnt="0"/>
      <dgm:spPr/>
    </dgm:pt>
    <dgm:pt modelId="{1919AF79-DA76-46D7-94E7-DEC593B16FE2}" type="pres">
      <dgm:prSet presAssocID="{5D71B5CF-DBAD-4F07-B4F3-20D71AE2AAB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69954D-227F-4230-8409-725385D0D7E4}" type="pres">
      <dgm:prSet presAssocID="{5D71B5CF-DBAD-4F07-B4F3-20D71AE2AABF}" presName="spaceRect" presStyleCnt="0"/>
      <dgm:spPr/>
    </dgm:pt>
    <dgm:pt modelId="{B67EC0BC-AB10-4A2F-B386-B07003ABFCCE}" type="pres">
      <dgm:prSet presAssocID="{5D71B5CF-DBAD-4F07-B4F3-20D71AE2AABF}" presName="textRect" presStyleLbl="revTx" presStyleIdx="5" presStyleCnt="7">
        <dgm:presLayoutVars>
          <dgm:chMax val="1"/>
          <dgm:chPref val="1"/>
        </dgm:presLayoutVars>
      </dgm:prSet>
      <dgm:spPr/>
    </dgm:pt>
    <dgm:pt modelId="{FB892A5D-DF4E-4F93-8ED9-39162B949449}" type="pres">
      <dgm:prSet presAssocID="{1B04C88E-3549-4F41-98F1-055D098A06C5}" presName="sibTrans" presStyleCnt="0"/>
      <dgm:spPr/>
    </dgm:pt>
    <dgm:pt modelId="{82F8BCB4-9321-480B-975B-CD6FCC0E2D93}" type="pres">
      <dgm:prSet presAssocID="{C47A92DB-9B63-461B-B4E1-AA2DF485F71D}" presName="compNode" presStyleCnt="0"/>
      <dgm:spPr/>
    </dgm:pt>
    <dgm:pt modelId="{C535972C-0BD4-4EEA-BBBE-6A46201A39CB}" type="pres">
      <dgm:prSet presAssocID="{C47A92DB-9B63-461B-B4E1-AA2DF485F71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EE101A8F-905F-4AA4-AC5F-27BF89C7A2BA}" type="pres">
      <dgm:prSet presAssocID="{C47A92DB-9B63-461B-B4E1-AA2DF485F71D}" presName="spaceRect" presStyleCnt="0"/>
      <dgm:spPr/>
    </dgm:pt>
    <dgm:pt modelId="{D1B704BD-6631-40A8-8497-1DB6E23F8889}" type="pres">
      <dgm:prSet presAssocID="{C47A92DB-9B63-461B-B4E1-AA2DF485F71D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2E2FF0D-8AA2-4EAC-B036-1278AF322CC3}" srcId="{0F1CFD9B-8752-4BAF-8030-06C9714372B2}" destId="{C74C79D2-C2B1-482B-AEE7-96750DDDF57C}" srcOrd="1" destOrd="0" parTransId="{27C95E8F-6639-422D-8DB0-7DDE9B887E3B}" sibTransId="{7060AB8B-CD90-4D6B-BB3C-D2478B38C364}"/>
    <dgm:cxn modelId="{010DAB0F-4E1A-4243-B5A4-977427BB0444}" type="presOf" srcId="{6FCAAD2B-786E-4C71-B915-DF9EA7E8BB29}" destId="{1CD7ACDA-8F19-4D9C-A6F4-AB946F3DF276}" srcOrd="0" destOrd="0" presId="urn:microsoft.com/office/officeart/2018/2/layout/IconLabelList"/>
    <dgm:cxn modelId="{71B91537-4295-4D79-9829-03CDEEF0689B}" srcId="{0F1CFD9B-8752-4BAF-8030-06C9714372B2}" destId="{6A1CF583-6F73-4025-B52D-B085E2A1DFC0}" srcOrd="3" destOrd="0" parTransId="{C958A02E-7E72-40F3-B540-BBF7F8C08DB2}" sibTransId="{C9BEF19E-B104-407D-AF48-57550D4BC0FA}"/>
    <dgm:cxn modelId="{69B3BE44-2911-4FA6-97D0-AA3A12DEEBB1}" srcId="{0F1CFD9B-8752-4BAF-8030-06C9714372B2}" destId="{C47A92DB-9B63-461B-B4E1-AA2DF485F71D}" srcOrd="6" destOrd="0" parTransId="{9A3AF6E0-4B97-4ECA-B16B-F4C7D239DA79}" sibTransId="{42C028E1-CE7F-4B17-B09A-58820F735D41}"/>
    <dgm:cxn modelId="{6CFC1365-DBF0-48EF-8062-35751DF227BD}" type="presOf" srcId="{0F1CFD9B-8752-4BAF-8030-06C9714372B2}" destId="{79280628-F999-4BE2-BA8E-774DF8D82BE5}" srcOrd="0" destOrd="0" presId="urn:microsoft.com/office/officeart/2018/2/layout/IconLabelList"/>
    <dgm:cxn modelId="{7D764B46-7846-48D8-9C46-358C3FC60A9E}" type="presOf" srcId="{14989115-26A2-40FD-A368-683CFD14B84C}" destId="{94675B9C-8C1B-4716-B56B-A4935530388D}" srcOrd="0" destOrd="0" presId="urn:microsoft.com/office/officeart/2018/2/layout/IconLabelList"/>
    <dgm:cxn modelId="{873B706B-7B02-4FDB-8ECE-99BAC575BFC5}" srcId="{0F1CFD9B-8752-4BAF-8030-06C9714372B2}" destId="{0096D222-A460-43CF-BABD-8DF408CF8D9A}" srcOrd="2" destOrd="0" parTransId="{A1C9E6DA-2321-4DDD-9745-5EE3C6851A51}" sibTransId="{21A97DB0-382F-4A3B-AD44-7D404ABB0A3B}"/>
    <dgm:cxn modelId="{4C744670-CD6E-4711-9740-987A6E75C826}" type="presOf" srcId="{0096D222-A460-43CF-BABD-8DF408CF8D9A}" destId="{E9BA44E2-F3CA-494D-964F-88FA0D1EE898}" srcOrd="0" destOrd="0" presId="urn:microsoft.com/office/officeart/2018/2/layout/IconLabelList"/>
    <dgm:cxn modelId="{311C5951-B1EB-489C-82DD-A6FDB83FE82B}" type="presOf" srcId="{5D71B5CF-DBAD-4F07-B4F3-20D71AE2AABF}" destId="{B67EC0BC-AB10-4A2F-B386-B07003ABFCCE}" srcOrd="0" destOrd="0" presId="urn:microsoft.com/office/officeart/2018/2/layout/IconLabelList"/>
    <dgm:cxn modelId="{A567B999-5284-4682-89D4-889C50204DC6}" srcId="{0F1CFD9B-8752-4BAF-8030-06C9714372B2}" destId="{5D71B5CF-DBAD-4F07-B4F3-20D71AE2AABF}" srcOrd="5" destOrd="0" parTransId="{6AF24E84-834E-4519-BAA4-AE942ACDC83C}" sibTransId="{1B04C88E-3549-4F41-98F1-055D098A06C5}"/>
    <dgm:cxn modelId="{7C021CB2-429C-454C-8DE2-9D671D112FA2}" type="presOf" srcId="{6A1CF583-6F73-4025-B52D-B085E2A1DFC0}" destId="{1A69F72B-5E46-4CDE-BC9E-9A9F77015B32}" srcOrd="0" destOrd="0" presId="urn:microsoft.com/office/officeart/2018/2/layout/IconLabelList"/>
    <dgm:cxn modelId="{5A1B9DDC-BB04-47E6-AD2B-30F9CCD817B8}" type="presOf" srcId="{C47A92DB-9B63-461B-B4E1-AA2DF485F71D}" destId="{D1B704BD-6631-40A8-8497-1DB6E23F8889}" srcOrd="0" destOrd="0" presId="urn:microsoft.com/office/officeart/2018/2/layout/IconLabelList"/>
    <dgm:cxn modelId="{3F955DE1-B949-4143-B7BC-51D66D8F6384}" type="presOf" srcId="{C74C79D2-C2B1-482B-AEE7-96750DDDF57C}" destId="{836AD986-E3B1-456F-B232-54077D7E55F1}" srcOrd="0" destOrd="0" presId="urn:microsoft.com/office/officeart/2018/2/layout/IconLabelList"/>
    <dgm:cxn modelId="{CBBE62E5-D734-4DF7-9853-7072973BDD38}" srcId="{0F1CFD9B-8752-4BAF-8030-06C9714372B2}" destId="{6FCAAD2B-786E-4C71-B915-DF9EA7E8BB29}" srcOrd="0" destOrd="0" parTransId="{0D304FCA-6E80-442D-8630-B899BDB08ECC}" sibTransId="{2BB8741C-E380-484D-B0FF-1FF472A1E5FE}"/>
    <dgm:cxn modelId="{D4552DF4-7310-4365-AB6A-EB2DE30F0D6F}" srcId="{0F1CFD9B-8752-4BAF-8030-06C9714372B2}" destId="{14989115-26A2-40FD-A368-683CFD14B84C}" srcOrd="4" destOrd="0" parTransId="{7179AA23-5EE6-4B8F-9756-255A4F0B660C}" sibTransId="{DF07298D-38FE-4280-8A27-3256A0D1AEB2}"/>
    <dgm:cxn modelId="{AB03B8E0-9123-4823-9FF2-78370F0B7FB3}" type="presParOf" srcId="{79280628-F999-4BE2-BA8E-774DF8D82BE5}" destId="{2FAA5CB7-7F33-43A5-9DC4-E7BF6B19C2B3}" srcOrd="0" destOrd="0" presId="urn:microsoft.com/office/officeart/2018/2/layout/IconLabelList"/>
    <dgm:cxn modelId="{ECB9A4A4-9FA3-4823-A252-57AB4703D97F}" type="presParOf" srcId="{2FAA5CB7-7F33-43A5-9DC4-E7BF6B19C2B3}" destId="{F30C9875-95F9-4E64-9511-1C2DCEF6FE84}" srcOrd="0" destOrd="0" presId="urn:microsoft.com/office/officeart/2018/2/layout/IconLabelList"/>
    <dgm:cxn modelId="{2741AA03-5C42-4A78-B216-A83A645D0AFF}" type="presParOf" srcId="{2FAA5CB7-7F33-43A5-9DC4-E7BF6B19C2B3}" destId="{697EFE9F-FFA0-42D2-97D9-3F19B09DD4FC}" srcOrd="1" destOrd="0" presId="urn:microsoft.com/office/officeart/2018/2/layout/IconLabelList"/>
    <dgm:cxn modelId="{330ACF61-FD39-46A1-81C1-9C546E62683E}" type="presParOf" srcId="{2FAA5CB7-7F33-43A5-9DC4-E7BF6B19C2B3}" destId="{1CD7ACDA-8F19-4D9C-A6F4-AB946F3DF276}" srcOrd="2" destOrd="0" presId="urn:microsoft.com/office/officeart/2018/2/layout/IconLabelList"/>
    <dgm:cxn modelId="{68474FED-9D38-48C9-B728-0F60B23D2DB6}" type="presParOf" srcId="{79280628-F999-4BE2-BA8E-774DF8D82BE5}" destId="{EBB4D545-CD79-4C15-A7F9-4BFA415F8C3A}" srcOrd="1" destOrd="0" presId="urn:microsoft.com/office/officeart/2018/2/layout/IconLabelList"/>
    <dgm:cxn modelId="{1B4B2BF4-8CD5-476E-AAA2-F24309FE288E}" type="presParOf" srcId="{79280628-F999-4BE2-BA8E-774DF8D82BE5}" destId="{EDD597DD-CA0C-4B0E-BE73-D8B17C44D33E}" srcOrd="2" destOrd="0" presId="urn:microsoft.com/office/officeart/2018/2/layout/IconLabelList"/>
    <dgm:cxn modelId="{44540CF3-AB02-458D-BD18-F3DEE8A97E2E}" type="presParOf" srcId="{EDD597DD-CA0C-4B0E-BE73-D8B17C44D33E}" destId="{CC5C0244-3873-484A-9F9E-4FF1097CA9CE}" srcOrd="0" destOrd="0" presId="urn:microsoft.com/office/officeart/2018/2/layout/IconLabelList"/>
    <dgm:cxn modelId="{A05DF056-932C-4F93-993B-2F15DCB92F4E}" type="presParOf" srcId="{EDD597DD-CA0C-4B0E-BE73-D8B17C44D33E}" destId="{831BF718-72EC-496C-B61C-AFF69FE43977}" srcOrd="1" destOrd="0" presId="urn:microsoft.com/office/officeart/2018/2/layout/IconLabelList"/>
    <dgm:cxn modelId="{3FA2DE7B-5903-490C-BB4B-FBC8CF6E136A}" type="presParOf" srcId="{EDD597DD-CA0C-4B0E-BE73-D8B17C44D33E}" destId="{836AD986-E3B1-456F-B232-54077D7E55F1}" srcOrd="2" destOrd="0" presId="urn:microsoft.com/office/officeart/2018/2/layout/IconLabelList"/>
    <dgm:cxn modelId="{5B04E92C-6637-4E22-AC9F-328F1133713F}" type="presParOf" srcId="{79280628-F999-4BE2-BA8E-774DF8D82BE5}" destId="{B285569F-E545-4029-96DC-28DA2146E3A7}" srcOrd="3" destOrd="0" presId="urn:microsoft.com/office/officeart/2018/2/layout/IconLabelList"/>
    <dgm:cxn modelId="{13116585-C078-4A20-96F4-8FC558E40F1A}" type="presParOf" srcId="{79280628-F999-4BE2-BA8E-774DF8D82BE5}" destId="{C29B8BBE-4C11-443C-BFC0-F3D3963E2FB7}" srcOrd="4" destOrd="0" presId="urn:microsoft.com/office/officeart/2018/2/layout/IconLabelList"/>
    <dgm:cxn modelId="{8E29A5D8-CFFF-44EF-A1D7-C09014F195CF}" type="presParOf" srcId="{C29B8BBE-4C11-443C-BFC0-F3D3963E2FB7}" destId="{6742CE56-2C41-48FC-9CBD-3927CBA5F68E}" srcOrd="0" destOrd="0" presId="urn:microsoft.com/office/officeart/2018/2/layout/IconLabelList"/>
    <dgm:cxn modelId="{589F5C1C-A221-44DD-9EDC-A9F24ADAAC05}" type="presParOf" srcId="{C29B8BBE-4C11-443C-BFC0-F3D3963E2FB7}" destId="{D337DC63-988C-495D-8301-85BB0EB20355}" srcOrd="1" destOrd="0" presId="urn:microsoft.com/office/officeart/2018/2/layout/IconLabelList"/>
    <dgm:cxn modelId="{A1CFB89F-2D26-46AD-8FBA-F4C32601B1D5}" type="presParOf" srcId="{C29B8BBE-4C11-443C-BFC0-F3D3963E2FB7}" destId="{E9BA44E2-F3CA-494D-964F-88FA0D1EE898}" srcOrd="2" destOrd="0" presId="urn:microsoft.com/office/officeart/2018/2/layout/IconLabelList"/>
    <dgm:cxn modelId="{9084C3A9-6E48-4303-9AB6-C13705D78F60}" type="presParOf" srcId="{79280628-F999-4BE2-BA8E-774DF8D82BE5}" destId="{365E50A7-F2EC-4B1C-87A9-30DC92B41CB9}" srcOrd="5" destOrd="0" presId="urn:microsoft.com/office/officeart/2018/2/layout/IconLabelList"/>
    <dgm:cxn modelId="{F3632D2D-2A13-4375-A943-9E2D1F4428B1}" type="presParOf" srcId="{79280628-F999-4BE2-BA8E-774DF8D82BE5}" destId="{301EF2C2-10C2-4F1F-BB81-E610A69D3637}" srcOrd="6" destOrd="0" presId="urn:microsoft.com/office/officeart/2018/2/layout/IconLabelList"/>
    <dgm:cxn modelId="{5407DAC2-3A99-4112-81DD-A80D4C470237}" type="presParOf" srcId="{301EF2C2-10C2-4F1F-BB81-E610A69D3637}" destId="{FA457DA3-3837-41EC-973A-1FB401F0197C}" srcOrd="0" destOrd="0" presId="urn:microsoft.com/office/officeart/2018/2/layout/IconLabelList"/>
    <dgm:cxn modelId="{83F67ABC-2DA7-421C-B389-3FE8712B6267}" type="presParOf" srcId="{301EF2C2-10C2-4F1F-BB81-E610A69D3637}" destId="{817FA2A1-622A-432B-9DC2-0C8E5D1FD59C}" srcOrd="1" destOrd="0" presId="urn:microsoft.com/office/officeart/2018/2/layout/IconLabelList"/>
    <dgm:cxn modelId="{1A5CAD61-5F6D-4E10-8473-67E6B1A6FAD3}" type="presParOf" srcId="{301EF2C2-10C2-4F1F-BB81-E610A69D3637}" destId="{1A69F72B-5E46-4CDE-BC9E-9A9F77015B32}" srcOrd="2" destOrd="0" presId="urn:microsoft.com/office/officeart/2018/2/layout/IconLabelList"/>
    <dgm:cxn modelId="{83412E43-594B-4B5F-8D54-23100C732D71}" type="presParOf" srcId="{79280628-F999-4BE2-BA8E-774DF8D82BE5}" destId="{9A7E80A4-0813-434C-AC89-38E9618A24C5}" srcOrd="7" destOrd="0" presId="urn:microsoft.com/office/officeart/2018/2/layout/IconLabelList"/>
    <dgm:cxn modelId="{8A3F9CCB-58B1-4A05-8711-010E66649E67}" type="presParOf" srcId="{79280628-F999-4BE2-BA8E-774DF8D82BE5}" destId="{DAD76945-4CFE-4A37-9650-79D34FC1EAD9}" srcOrd="8" destOrd="0" presId="urn:microsoft.com/office/officeart/2018/2/layout/IconLabelList"/>
    <dgm:cxn modelId="{2D416AFB-B020-4AE6-9691-7D993CD0FEFA}" type="presParOf" srcId="{DAD76945-4CFE-4A37-9650-79D34FC1EAD9}" destId="{F01DEDD3-248C-45A2-BC3E-60CABB4852F5}" srcOrd="0" destOrd="0" presId="urn:microsoft.com/office/officeart/2018/2/layout/IconLabelList"/>
    <dgm:cxn modelId="{EC661000-4A52-43C4-8D65-AE292EA2B1CE}" type="presParOf" srcId="{DAD76945-4CFE-4A37-9650-79D34FC1EAD9}" destId="{2272B003-62D6-4481-A7F7-1A5E29934812}" srcOrd="1" destOrd="0" presId="urn:microsoft.com/office/officeart/2018/2/layout/IconLabelList"/>
    <dgm:cxn modelId="{AF68A926-2E39-458C-9189-972B6C2B9D1A}" type="presParOf" srcId="{DAD76945-4CFE-4A37-9650-79D34FC1EAD9}" destId="{94675B9C-8C1B-4716-B56B-A4935530388D}" srcOrd="2" destOrd="0" presId="urn:microsoft.com/office/officeart/2018/2/layout/IconLabelList"/>
    <dgm:cxn modelId="{929F31FA-4E27-4C56-BB0B-ECF6D422A506}" type="presParOf" srcId="{79280628-F999-4BE2-BA8E-774DF8D82BE5}" destId="{42AD63FE-98BA-4D38-AC0B-05E7A755BB4A}" srcOrd="9" destOrd="0" presId="urn:microsoft.com/office/officeart/2018/2/layout/IconLabelList"/>
    <dgm:cxn modelId="{A4159421-985C-4373-8AD9-9C8C2B2EF232}" type="presParOf" srcId="{79280628-F999-4BE2-BA8E-774DF8D82BE5}" destId="{9C2395BA-4262-4347-B8C0-59CA6D11C6EE}" srcOrd="10" destOrd="0" presId="urn:microsoft.com/office/officeart/2018/2/layout/IconLabelList"/>
    <dgm:cxn modelId="{A1EA1282-DAE8-470E-9387-EB0EE47004E8}" type="presParOf" srcId="{9C2395BA-4262-4347-B8C0-59CA6D11C6EE}" destId="{1919AF79-DA76-46D7-94E7-DEC593B16FE2}" srcOrd="0" destOrd="0" presId="urn:microsoft.com/office/officeart/2018/2/layout/IconLabelList"/>
    <dgm:cxn modelId="{11538047-8784-4ED3-90BD-650AB180C63F}" type="presParOf" srcId="{9C2395BA-4262-4347-B8C0-59CA6D11C6EE}" destId="{C669954D-227F-4230-8409-725385D0D7E4}" srcOrd="1" destOrd="0" presId="urn:microsoft.com/office/officeart/2018/2/layout/IconLabelList"/>
    <dgm:cxn modelId="{EE6918C1-3044-4F99-8576-24339267464A}" type="presParOf" srcId="{9C2395BA-4262-4347-B8C0-59CA6D11C6EE}" destId="{B67EC0BC-AB10-4A2F-B386-B07003ABFCCE}" srcOrd="2" destOrd="0" presId="urn:microsoft.com/office/officeart/2018/2/layout/IconLabelList"/>
    <dgm:cxn modelId="{C8118461-737E-4272-A676-701E60088858}" type="presParOf" srcId="{79280628-F999-4BE2-BA8E-774DF8D82BE5}" destId="{FB892A5D-DF4E-4F93-8ED9-39162B949449}" srcOrd="11" destOrd="0" presId="urn:microsoft.com/office/officeart/2018/2/layout/IconLabelList"/>
    <dgm:cxn modelId="{0D826DD9-8BBD-4EAB-BD7C-7D2B30BCA496}" type="presParOf" srcId="{79280628-F999-4BE2-BA8E-774DF8D82BE5}" destId="{82F8BCB4-9321-480B-975B-CD6FCC0E2D93}" srcOrd="12" destOrd="0" presId="urn:microsoft.com/office/officeart/2018/2/layout/IconLabelList"/>
    <dgm:cxn modelId="{79ACC41A-D5B7-46DC-B018-91CAB3D0209E}" type="presParOf" srcId="{82F8BCB4-9321-480B-975B-CD6FCC0E2D93}" destId="{C535972C-0BD4-4EEA-BBBE-6A46201A39CB}" srcOrd="0" destOrd="0" presId="urn:microsoft.com/office/officeart/2018/2/layout/IconLabelList"/>
    <dgm:cxn modelId="{6E18F003-D923-43D9-85A2-19948522FAA3}" type="presParOf" srcId="{82F8BCB4-9321-480B-975B-CD6FCC0E2D93}" destId="{EE101A8F-905F-4AA4-AC5F-27BF89C7A2BA}" srcOrd="1" destOrd="0" presId="urn:microsoft.com/office/officeart/2018/2/layout/IconLabelList"/>
    <dgm:cxn modelId="{18EDB8DC-4CF4-4745-BDBC-70AC23DD712E}" type="presParOf" srcId="{82F8BCB4-9321-480B-975B-CD6FCC0E2D93}" destId="{D1B704BD-6631-40A8-8497-1DB6E23F88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B079A7-1257-494F-8A82-E36D443705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B1938D-59A6-4ECF-8873-6E7A8A42378D}">
      <dgm:prSet/>
      <dgm:spPr/>
      <dgm:t>
        <a:bodyPr/>
        <a:lstStyle/>
        <a:p>
          <a:r>
            <a:rPr lang="en-US" dirty="0"/>
            <a:t>Developer</a:t>
          </a:r>
        </a:p>
      </dgm:t>
    </dgm:pt>
    <dgm:pt modelId="{18809DBF-21FB-4AA7-A9CC-DE849B6F3C9C}" type="parTrans" cxnId="{10BDD99F-6560-4A45-9B9A-526294D073B8}">
      <dgm:prSet/>
      <dgm:spPr/>
      <dgm:t>
        <a:bodyPr/>
        <a:lstStyle/>
        <a:p>
          <a:endParaRPr lang="en-US"/>
        </a:p>
      </dgm:t>
    </dgm:pt>
    <dgm:pt modelId="{93EC456A-1E34-4869-B79B-6DFF91CF58D8}" type="sibTrans" cxnId="{10BDD99F-6560-4A45-9B9A-526294D073B8}">
      <dgm:prSet/>
      <dgm:spPr/>
      <dgm:t>
        <a:bodyPr/>
        <a:lstStyle/>
        <a:p>
          <a:endParaRPr lang="en-US"/>
        </a:p>
      </dgm:t>
    </dgm:pt>
    <dgm:pt modelId="{6C086FC5-E3C3-4C6C-A456-7FE056A941B1}">
      <dgm:prSet/>
      <dgm:spPr/>
      <dgm:t>
        <a:bodyPr/>
        <a:lstStyle/>
        <a:p>
          <a:r>
            <a:rPr lang="en-US"/>
            <a:t>Tester</a:t>
          </a:r>
        </a:p>
      </dgm:t>
    </dgm:pt>
    <dgm:pt modelId="{0DBA8EDF-CA01-4693-B727-D17D5125254C}" type="parTrans" cxnId="{E217BDA1-3F32-4803-A2EE-567D7A6A1689}">
      <dgm:prSet/>
      <dgm:spPr/>
      <dgm:t>
        <a:bodyPr/>
        <a:lstStyle/>
        <a:p>
          <a:endParaRPr lang="en-US"/>
        </a:p>
      </dgm:t>
    </dgm:pt>
    <dgm:pt modelId="{BADF2FB9-F02A-4420-A273-C8E4A4C6961A}" type="sibTrans" cxnId="{E217BDA1-3F32-4803-A2EE-567D7A6A1689}">
      <dgm:prSet/>
      <dgm:spPr/>
      <dgm:t>
        <a:bodyPr/>
        <a:lstStyle/>
        <a:p>
          <a:endParaRPr lang="en-US"/>
        </a:p>
      </dgm:t>
    </dgm:pt>
    <dgm:pt modelId="{FA56FEC9-7B5B-4760-96F7-9B8CBE5A4294}">
      <dgm:prSet/>
      <dgm:spPr/>
      <dgm:t>
        <a:bodyPr/>
        <a:lstStyle/>
        <a:p>
          <a:r>
            <a:rPr lang="en-US" dirty="0"/>
            <a:t>Business Analyst</a:t>
          </a:r>
        </a:p>
      </dgm:t>
    </dgm:pt>
    <dgm:pt modelId="{3E8BD927-06BD-483B-8D8E-4F04FEEB74C4}" type="parTrans" cxnId="{E6B38D43-8BB2-4269-B019-ECFE456AFCD6}">
      <dgm:prSet/>
      <dgm:spPr/>
      <dgm:t>
        <a:bodyPr/>
        <a:lstStyle/>
        <a:p>
          <a:endParaRPr lang="en-US"/>
        </a:p>
      </dgm:t>
    </dgm:pt>
    <dgm:pt modelId="{48B12129-E7EB-45A4-B913-7303AEE9A9DB}" type="sibTrans" cxnId="{E6B38D43-8BB2-4269-B019-ECFE456AFCD6}">
      <dgm:prSet/>
      <dgm:spPr/>
      <dgm:t>
        <a:bodyPr/>
        <a:lstStyle/>
        <a:p>
          <a:endParaRPr lang="en-US"/>
        </a:p>
      </dgm:t>
    </dgm:pt>
    <dgm:pt modelId="{B8EF1BA6-42BE-4C92-8948-950C7345DEBE}">
      <dgm:prSet/>
      <dgm:spPr/>
      <dgm:t>
        <a:bodyPr/>
        <a:lstStyle/>
        <a:p>
          <a:r>
            <a:rPr lang="en-US" dirty="0"/>
            <a:t>Project Manager</a:t>
          </a:r>
        </a:p>
      </dgm:t>
    </dgm:pt>
    <dgm:pt modelId="{F5E7A9C7-427D-43AA-86B7-283F67D600AA}" type="parTrans" cxnId="{2BA3A7B4-32C2-40E8-9054-CA95FD42C1FC}">
      <dgm:prSet/>
      <dgm:spPr/>
      <dgm:t>
        <a:bodyPr/>
        <a:lstStyle/>
        <a:p>
          <a:endParaRPr lang="en-US"/>
        </a:p>
      </dgm:t>
    </dgm:pt>
    <dgm:pt modelId="{CF8D4924-2D67-4C39-8E9E-0156556C5E4E}" type="sibTrans" cxnId="{2BA3A7B4-32C2-40E8-9054-CA95FD42C1FC}">
      <dgm:prSet/>
      <dgm:spPr/>
      <dgm:t>
        <a:bodyPr/>
        <a:lstStyle/>
        <a:p>
          <a:endParaRPr lang="en-US"/>
        </a:p>
      </dgm:t>
    </dgm:pt>
    <dgm:pt modelId="{655FFDDD-EDC7-4C11-992E-C6C097F3FF46}" type="pres">
      <dgm:prSet presAssocID="{94B079A7-1257-494F-8A82-E36D4437050E}" presName="root" presStyleCnt="0">
        <dgm:presLayoutVars>
          <dgm:dir/>
          <dgm:resizeHandles val="exact"/>
        </dgm:presLayoutVars>
      </dgm:prSet>
      <dgm:spPr/>
    </dgm:pt>
    <dgm:pt modelId="{DD647B17-7091-4437-8BA4-41974D93B812}" type="pres">
      <dgm:prSet presAssocID="{23B1938D-59A6-4ECF-8873-6E7A8A42378D}" presName="compNode" presStyleCnt="0"/>
      <dgm:spPr/>
    </dgm:pt>
    <dgm:pt modelId="{90566600-0F64-4FB9-8F28-D881766146D5}" type="pres">
      <dgm:prSet presAssocID="{23B1938D-59A6-4ECF-8873-6E7A8A42378D}" presName="bgRect" presStyleLbl="bgShp" presStyleIdx="0" presStyleCnt="4"/>
      <dgm:spPr/>
    </dgm:pt>
    <dgm:pt modelId="{B1D79223-EE0D-44E4-AD85-C9E7DC8B0F26}" type="pres">
      <dgm:prSet presAssocID="{23B1938D-59A6-4ECF-8873-6E7A8A4237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eloper Tools"/>
        </a:ext>
      </dgm:extLst>
    </dgm:pt>
    <dgm:pt modelId="{9D5999E3-E910-4DBC-9FB8-7D4CF4D4DA85}" type="pres">
      <dgm:prSet presAssocID="{23B1938D-59A6-4ECF-8873-6E7A8A42378D}" presName="spaceRect" presStyleCnt="0"/>
      <dgm:spPr/>
    </dgm:pt>
    <dgm:pt modelId="{61C7F629-0CF9-4A97-AD15-8C3F36F2FCFC}" type="pres">
      <dgm:prSet presAssocID="{23B1938D-59A6-4ECF-8873-6E7A8A42378D}" presName="parTx" presStyleLbl="revTx" presStyleIdx="0" presStyleCnt="4">
        <dgm:presLayoutVars>
          <dgm:chMax val="0"/>
          <dgm:chPref val="0"/>
        </dgm:presLayoutVars>
      </dgm:prSet>
      <dgm:spPr/>
    </dgm:pt>
    <dgm:pt modelId="{ED9EE141-5148-409A-B958-D1FA9D53DB7D}" type="pres">
      <dgm:prSet presAssocID="{93EC456A-1E34-4869-B79B-6DFF91CF58D8}" presName="sibTrans" presStyleCnt="0"/>
      <dgm:spPr/>
    </dgm:pt>
    <dgm:pt modelId="{1565A467-A9D5-442A-A1E7-6E1690084AEF}" type="pres">
      <dgm:prSet presAssocID="{6C086FC5-E3C3-4C6C-A456-7FE056A941B1}" presName="compNode" presStyleCnt="0"/>
      <dgm:spPr/>
    </dgm:pt>
    <dgm:pt modelId="{E80DBF90-3EEA-4C59-83D0-951F72AA6226}" type="pres">
      <dgm:prSet presAssocID="{6C086FC5-E3C3-4C6C-A456-7FE056A941B1}" presName="bgRect" presStyleLbl="bgShp" presStyleIdx="1" presStyleCnt="4"/>
      <dgm:spPr/>
    </dgm:pt>
    <dgm:pt modelId="{EB512BAA-EBFC-4483-8DAC-B99E45FC5199}" type="pres">
      <dgm:prSet presAssocID="{6C086FC5-E3C3-4C6C-A456-7FE056A941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Case"/>
        </a:ext>
      </dgm:extLst>
    </dgm:pt>
    <dgm:pt modelId="{A65287A2-420F-4836-8E07-A05E56248110}" type="pres">
      <dgm:prSet presAssocID="{6C086FC5-E3C3-4C6C-A456-7FE056A941B1}" presName="spaceRect" presStyleCnt="0"/>
      <dgm:spPr/>
    </dgm:pt>
    <dgm:pt modelId="{A4A60640-C3F1-493C-AAF8-1DA0D047AB0C}" type="pres">
      <dgm:prSet presAssocID="{6C086FC5-E3C3-4C6C-A456-7FE056A941B1}" presName="parTx" presStyleLbl="revTx" presStyleIdx="1" presStyleCnt="4">
        <dgm:presLayoutVars>
          <dgm:chMax val="0"/>
          <dgm:chPref val="0"/>
        </dgm:presLayoutVars>
      </dgm:prSet>
      <dgm:spPr/>
    </dgm:pt>
    <dgm:pt modelId="{AFECDF57-4764-4A59-9B17-DBDFCA5BA5D5}" type="pres">
      <dgm:prSet presAssocID="{BADF2FB9-F02A-4420-A273-C8E4A4C6961A}" presName="sibTrans" presStyleCnt="0"/>
      <dgm:spPr/>
    </dgm:pt>
    <dgm:pt modelId="{16254261-903B-41B7-A6C8-3B41D25D65F1}" type="pres">
      <dgm:prSet presAssocID="{FA56FEC9-7B5B-4760-96F7-9B8CBE5A4294}" presName="compNode" presStyleCnt="0"/>
      <dgm:spPr/>
    </dgm:pt>
    <dgm:pt modelId="{3689B9E1-042C-484F-A9FC-F5FB54CF5654}" type="pres">
      <dgm:prSet presAssocID="{FA56FEC9-7B5B-4760-96F7-9B8CBE5A4294}" presName="bgRect" presStyleLbl="bgShp" presStyleIdx="2" presStyleCnt="4"/>
      <dgm:spPr/>
    </dgm:pt>
    <dgm:pt modelId="{AB4F85F3-3C06-4B40-AA57-20BE5E5D4BFA}" type="pres">
      <dgm:prSet presAssocID="{FA56FEC9-7B5B-4760-96F7-9B8CBE5A42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F3FCABB8-6F8E-4512-8680-5584C5C655C6}" type="pres">
      <dgm:prSet presAssocID="{FA56FEC9-7B5B-4760-96F7-9B8CBE5A4294}" presName="spaceRect" presStyleCnt="0"/>
      <dgm:spPr/>
    </dgm:pt>
    <dgm:pt modelId="{6E1D2C5E-D5A4-4962-B47A-699E98240BBC}" type="pres">
      <dgm:prSet presAssocID="{FA56FEC9-7B5B-4760-96F7-9B8CBE5A4294}" presName="parTx" presStyleLbl="revTx" presStyleIdx="2" presStyleCnt="4" custLinFactNeighborX="-4355" custLinFactNeighborY="-2210">
        <dgm:presLayoutVars>
          <dgm:chMax val="0"/>
          <dgm:chPref val="0"/>
        </dgm:presLayoutVars>
      </dgm:prSet>
      <dgm:spPr/>
    </dgm:pt>
    <dgm:pt modelId="{1C99BB26-398D-4EFC-93B8-2E55761EC7E8}" type="pres">
      <dgm:prSet presAssocID="{48B12129-E7EB-45A4-B913-7303AEE9A9DB}" presName="sibTrans" presStyleCnt="0"/>
      <dgm:spPr/>
    </dgm:pt>
    <dgm:pt modelId="{BD6CCBCC-9970-487D-94C9-F540F0DE1456}" type="pres">
      <dgm:prSet presAssocID="{B8EF1BA6-42BE-4C92-8948-950C7345DEBE}" presName="compNode" presStyleCnt="0"/>
      <dgm:spPr/>
    </dgm:pt>
    <dgm:pt modelId="{81319509-C503-4B99-ADE5-871C2CC6DF6B}" type="pres">
      <dgm:prSet presAssocID="{B8EF1BA6-42BE-4C92-8948-950C7345DEBE}" presName="bgRect" presStyleLbl="bgShp" presStyleIdx="3" presStyleCnt="4"/>
      <dgm:spPr/>
    </dgm:pt>
    <dgm:pt modelId="{9E291EC7-B7A0-4B75-8DB7-27182824EBE0}" type="pres">
      <dgm:prSet presAssocID="{B8EF1BA6-42BE-4C92-8948-950C7345DE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E95F2998-71F1-4D46-A4BC-0F981EB7AF09}" type="pres">
      <dgm:prSet presAssocID="{B8EF1BA6-42BE-4C92-8948-950C7345DEBE}" presName="spaceRect" presStyleCnt="0"/>
      <dgm:spPr/>
    </dgm:pt>
    <dgm:pt modelId="{2782FF55-38D0-442B-A409-2088D32A6BB7}" type="pres">
      <dgm:prSet presAssocID="{B8EF1BA6-42BE-4C92-8948-950C7345DEBE}" presName="parTx" presStyleLbl="revTx" presStyleIdx="3" presStyleCnt="4" custLinFactNeighborX="-6699" custLinFactNeighborY="-377">
        <dgm:presLayoutVars>
          <dgm:chMax val="0"/>
          <dgm:chPref val="0"/>
        </dgm:presLayoutVars>
      </dgm:prSet>
      <dgm:spPr/>
    </dgm:pt>
  </dgm:ptLst>
  <dgm:cxnLst>
    <dgm:cxn modelId="{30608A05-7C5E-4622-A63F-321394C4C2A0}" type="presOf" srcId="{6C086FC5-E3C3-4C6C-A456-7FE056A941B1}" destId="{A4A60640-C3F1-493C-AAF8-1DA0D047AB0C}" srcOrd="0" destOrd="0" presId="urn:microsoft.com/office/officeart/2018/2/layout/IconVerticalSolidList"/>
    <dgm:cxn modelId="{E6B38D43-8BB2-4269-B019-ECFE456AFCD6}" srcId="{94B079A7-1257-494F-8A82-E36D4437050E}" destId="{FA56FEC9-7B5B-4760-96F7-9B8CBE5A4294}" srcOrd="2" destOrd="0" parTransId="{3E8BD927-06BD-483B-8D8E-4F04FEEB74C4}" sibTransId="{48B12129-E7EB-45A4-B913-7303AEE9A9DB}"/>
    <dgm:cxn modelId="{372CF890-4AA3-4A91-8114-CAD3339B255E}" type="presOf" srcId="{B8EF1BA6-42BE-4C92-8948-950C7345DEBE}" destId="{2782FF55-38D0-442B-A409-2088D32A6BB7}" srcOrd="0" destOrd="0" presId="urn:microsoft.com/office/officeart/2018/2/layout/IconVerticalSolidList"/>
    <dgm:cxn modelId="{10BDD99F-6560-4A45-9B9A-526294D073B8}" srcId="{94B079A7-1257-494F-8A82-E36D4437050E}" destId="{23B1938D-59A6-4ECF-8873-6E7A8A42378D}" srcOrd="0" destOrd="0" parTransId="{18809DBF-21FB-4AA7-A9CC-DE849B6F3C9C}" sibTransId="{93EC456A-1E34-4869-B79B-6DFF91CF58D8}"/>
    <dgm:cxn modelId="{E217BDA1-3F32-4803-A2EE-567D7A6A1689}" srcId="{94B079A7-1257-494F-8A82-E36D4437050E}" destId="{6C086FC5-E3C3-4C6C-A456-7FE056A941B1}" srcOrd="1" destOrd="0" parTransId="{0DBA8EDF-CA01-4693-B727-D17D5125254C}" sibTransId="{BADF2FB9-F02A-4420-A273-C8E4A4C6961A}"/>
    <dgm:cxn modelId="{2BA3A7B4-32C2-40E8-9054-CA95FD42C1FC}" srcId="{94B079A7-1257-494F-8A82-E36D4437050E}" destId="{B8EF1BA6-42BE-4C92-8948-950C7345DEBE}" srcOrd="3" destOrd="0" parTransId="{F5E7A9C7-427D-43AA-86B7-283F67D600AA}" sibTransId="{CF8D4924-2D67-4C39-8E9E-0156556C5E4E}"/>
    <dgm:cxn modelId="{E4BF26E5-9E56-4A73-9528-D055C7497E15}" type="presOf" srcId="{FA56FEC9-7B5B-4760-96F7-9B8CBE5A4294}" destId="{6E1D2C5E-D5A4-4962-B47A-699E98240BBC}" srcOrd="0" destOrd="0" presId="urn:microsoft.com/office/officeart/2018/2/layout/IconVerticalSolidList"/>
    <dgm:cxn modelId="{B5CFE9E6-5638-483C-96CB-3472383C0286}" type="presOf" srcId="{23B1938D-59A6-4ECF-8873-6E7A8A42378D}" destId="{61C7F629-0CF9-4A97-AD15-8C3F36F2FCFC}" srcOrd="0" destOrd="0" presId="urn:microsoft.com/office/officeart/2018/2/layout/IconVerticalSolidList"/>
    <dgm:cxn modelId="{692749EB-4626-4D4F-B67D-7CCA964CEDC3}" type="presOf" srcId="{94B079A7-1257-494F-8A82-E36D4437050E}" destId="{655FFDDD-EDC7-4C11-992E-C6C097F3FF46}" srcOrd="0" destOrd="0" presId="urn:microsoft.com/office/officeart/2018/2/layout/IconVerticalSolidList"/>
    <dgm:cxn modelId="{BD9A1AEA-9C97-4672-AD11-AFE7584B18AA}" type="presParOf" srcId="{655FFDDD-EDC7-4C11-992E-C6C097F3FF46}" destId="{DD647B17-7091-4437-8BA4-41974D93B812}" srcOrd="0" destOrd="0" presId="urn:microsoft.com/office/officeart/2018/2/layout/IconVerticalSolidList"/>
    <dgm:cxn modelId="{A63431AB-B3AA-4848-B448-6C1CF39878D0}" type="presParOf" srcId="{DD647B17-7091-4437-8BA4-41974D93B812}" destId="{90566600-0F64-4FB9-8F28-D881766146D5}" srcOrd="0" destOrd="0" presId="urn:microsoft.com/office/officeart/2018/2/layout/IconVerticalSolidList"/>
    <dgm:cxn modelId="{F4C5F10D-2EE4-444E-81C6-DAFCBC1B4CC6}" type="presParOf" srcId="{DD647B17-7091-4437-8BA4-41974D93B812}" destId="{B1D79223-EE0D-44E4-AD85-C9E7DC8B0F26}" srcOrd="1" destOrd="0" presId="urn:microsoft.com/office/officeart/2018/2/layout/IconVerticalSolidList"/>
    <dgm:cxn modelId="{9CBAF637-2B29-4738-9BB1-7B1896B1C960}" type="presParOf" srcId="{DD647B17-7091-4437-8BA4-41974D93B812}" destId="{9D5999E3-E910-4DBC-9FB8-7D4CF4D4DA85}" srcOrd="2" destOrd="0" presId="urn:microsoft.com/office/officeart/2018/2/layout/IconVerticalSolidList"/>
    <dgm:cxn modelId="{76011890-8DBB-4E56-BC90-45CB4F341009}" type="presParOf" srcId="{DD647B17-7091-4437-8BA4-41974D93B812}" destId="{61C7F629-0CF9-4A97-AD15-8C3F36F2FCFC}" srcOrd="3" destOrd="0" presId="urn:microsoft.com/office/officeart/2018/2/layout/IconVerticalSolidList"/>
    <dgm:cxn modelId="{A071FA5A-9872-4406-B938-938641C22E5E}" type="presParOf" srcId="{655FFDDD-EDC7-4C11-992E-C6C097F3FF46}" destId="{ED9EE141-5148-409A-B958-D1FA9D53DB7D}" srcOrd="1" destOrd="0" presId="urn:microsoft.com/office/officeart/2018/2/layout/IconVerticalSolidList"/>
    <dgm:cxn modelId="{175086A7-E66E-4B09-94A8-32836E141EB1}" type="presParOf" srcId="{655FFDDD-EDC7-4C11-992E-C6C097F3FF46}" destId="{1565A467-A9D5-442A-A1E7-6E1690084AEF}" srcOrd="2" destOrd="0" presId="urn:microsoft.com/office/officeart/2018/2/layout/IconVerticalSolidList"/>
    <dgm:cxn modelId="{9D49CB71-9106-4102-832F-6B4D0196305E}" type="presParOf" srcId="{1565A467-A9D5-442A-A1E7-6E1690084AEF}" destId="{E80DBF90-3EEA-4C59-83D0-951F72AA6226}" srcOrd="0" destOrd="0" presId="urn:microsoft.com/office/officeart/2018/2/layout/IconVerticalSolidList"/>
    <dgm:cxn modelId="{8009C65A-3135-4A90-8BA1-6D0042AD891C}" type="presParOf" srcId="{1565A467-A9D5-442A-A1E7-6E1690084AEF}" destId="{EB512BAA-EBFC-4483-8DAC-B99E45FC5199}" srcOrd="1" destOrd="0" presId="urn:microsoft.com/office/officeart/2018/2/layout/IconVerticalSolidList"/>
    <dgm:cxn modelId="{6B27FC39-676B-4E91-A1B4-EA886B4588EF}" type="presParOf" srcId="{1565A467-A9D5-442A-A1E7-6E1690084AEF}" destId="{A65287A2-420F-4836-8E07-A05E56248110}" srcOrd="2" destOrd="0" presId="urn:microsoft.com/office/officeart/2018/2/layout/IconVerticalSolidList"/>
    <dgm:cxn modelId="{05CB4B75-0DB2-4693-A1E2-74C2A9070825}" type="presParOf" srcId="{1565A467-A9D5-442A-A1E7-6E1690084AEF}" destId="{A4A60640-C3F1-493C-AAF8-1DA0D047AB0C}" srcOrd="3" destOrd="0" presId="urn:microsoft.com/office/officeart/2018/2/layout/IconVerticalSolidList"/>
    <dgm:cxn modelId="{3933D5B4-0DAB-4017-909A-B0ADAF80F0E8}" type="presParOf" srcId="{655FFDDD-EDC7-4C11-992E-C6C097F3FF46}" destId="{AFECDF57-4764-4A59-9B17-DBDFCA5BA5D5}" srcOrd="3" destOrd="0" presId="urn:microsoft.com/office/officeart/2018/2/layout/IconVerticalSolidList"/>
    <dgm:cxn modelId="{7E7AD761-531F-4D25-873B-E61AF24B456C}" type="presParOf" srcId="{655FFDDD-EDC7-4C11-992E-C6C097F3FF46}" destId="{16254261-903B-41B7-A6C8-3B41D25D65F1}" srcOrd="4" destOrd="0" presId="urn:microsoft.com/office/officeart/2018/2/layout/IconVerticalSolidList"/>
    <dgm:cxn modelId="{29F7AF36-5E38-4293-9F71-AF31E69C35A4}" type="presParOf" srcId="{16254261-903B-41B7-A6C8-3B41D25D65F1}" destId="{3689B9E1-042C-484F-A9FC-F5FB54CF5654}" srcOrd="0" destOrd="0" presId="urn:microsoft.com/office/officeart/2018/2/layout/IconVerticalSolidList"/>
    <dgm:cxn modelId="{BBC69561-693B-4478-B81B-C054EAABBB2C}" type="presParOf" srcId="{16254261-903B-41B7-A6C8-3B41D25D65F1}" destId="{AB4F85F3-3C06-4B40-AA57-20BE5E5D4BFA}" srcOrd="1" destOrd="0" presId="urn:microsoft.com/office/officeart/2018/2/layout/IconVerticalSolidList"/>
    <dgm:cxn modelId="{DF129312-4B44-4C83-9FED-3B599C593101}" type="presParOf" srcId="{16254261-903B-41B7-A6C8-3B41D25D65F1}" destId="{F3FCABB8-6F8E-4512-8680-5584C5C655C6}" srcOrd="2" destOrd="0" presId="urn:microsoft.com/office/officeart/2018/2/layout/IconVerticalSolidList"/>
    <dgm:cxn modelId="{B18F0602-D33F-48F9-BEE1-1D0B9197921E}" type="presParOf" srcId="{16254261-903B-41B7-A6C8-3B41D25D65F1}" destId="{6E1D2C5E-D5A4-4962-B47A-699E98240BBC}" srcOrd="3" destOrd="0" presId="urn:microsoft.com/office/officeart/2018/2/layout/IconVerticalSolidList"/>
    <dgm:cxn modelId="{CC6117FF-58A3-45FB-89DD-4322B6945A19}" type="presParOf" srcId="{655FFDDD-EDC7-4C11-992E-C6C097F3FF46}" destId="{1C99BB26-398D-4EFC-93B8-2E55761EC7E8}" srcOrd="5" destOrd="0" presId="urn:microsoft.com/office/officeart/2018/2/layout/IconVerticalSolidList"/>
    <dgm:cxn modelId="{D6C0BFCB-2443-4359-87CA-B0554B7CF67E}" type="presParOf" srcId="{655FFDDD-EDC7-4C11-992E-C6C097F3FF46}" destId="{BD6CCBCC-9970-487D-94C9-F540F0DE1456}" srcOrd="6" destOrd="0" presId="urn:microsoft.com/office/officeart/2018/2/layout/IconVerticalSolidList"/>
    <dgm:cxn modelId="{D559A6A8-1E1D-4B56-B34D-5840B5802932}" type="presParOf" srcId="{BD6CCBCC-9970-487D-94C9-F540F0DE1456}" destId="{81319509-C503-4B99-ADE5-871C2CC6DF6B}" srcOrd="0" destOrd="0" presId="urn:microsoft.com/office/officeart/2018/2/layout/IconVerticalSolidList"/>
    <dgm:cxn modelId="{9C8F50AD-0D44-4BE9-BF11-F0A73A7368D4}" type="presParOf" srcId="{BD6CCBCC-9970-487D-94C9-F540F0DE1456}" destId="{9E291EC7-B7A0-4B75-8DB7-27182824EBE0}" srcOrd="1" destOrd="0" presId="urn:microsoft.com/office/officeart/2018/2/layout/IconVerticalSolidList"/>
    <dgm:cxn modelId="{43C02C66-BCF1-4DE1-A34E-E969517F80B0}" type="presParOf" srcId="{BD6CCBCC-9970-487D-94C9-F540F0DE1456}" destId="{E95F2998-71F1-4D46-A4BC-0F981EB7AF09}" srcOrd="2" destOrd="0" presId="urn:microsoft.com/office/officeart/2018/2/layout/IconVerticalSolidList"/>
    <dgm:cxn modelId="{4F1C5035-3843-4519-ABE2-89F299C09063}" type="presParOf" srcId="{BD6CCBCC-9970-487D-94C9-F540F0DE1456}" destId="{2782FF55-38D0-442B-A409-2088D32A6B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1237F2-F06A-4845-A04D-1DCF75C570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6130BF-C2EC-44F8-B70F-3418D130EF7C}">
      <dgm:prSet/>
      <dgm:spPr/>
      <dgm:t>
        <a:bodyPr/>
        <a:lstStyle/>
        <a:p>
          <a:r>
            <a:rPr lang="en-US"/>
            <a:t>Requirements</a:t>
          </a:r>
        </a:p>
      </dgm:t>
    </dgm:pt>
    <dgm:pt modelId="{518A959D-710C-4A12-9911-E2138037AAF3}" type="parTrans" cxnId="{4F574089-6349-4AE3-ACAA-913E63E4A5D6}">
      <dgm:prSet/>
      <dgm:spPr/>
      <dgm:t>
        <a:bodyPr/>
        <a:lstStyle/>
        <a:p>
          <a:endParaRPr lang="en-US"/>
        </a:p>
      </dgm:t>
    </dgm:pt>
    <dgm:pt modelId="{63B85B09-83C5-421A-B474-47328BA5A550}" type="sibTrans" cxnId="{4F574089-6349-4AE3-ACAA-913E63E4A5D6}">
      <dgm:prSet/>
      <dgm:spPr/>
      <dgm:t>
        <a:bodyPr/>
        <a:lstStyle/>
        <a:p>
          <a:endParaRPr lang="en-US"/>
        </a:p>
      </dgm:t>
    </dgm:pt>
    <dgm:pt modelId="{E1CA52FB-F0E5-49A5-8F3F-FB0D1D5D838A}">
      <dgm:prSet/>
      <dgm:spPr/>
      <dgm:t>
        <a:bodyPr/>
        <a:lstStyle/>
        <a:p>
          <a:r>
            <a:rPr lang="en-US"/>
            <a:t>Analysis</a:t>
          </a:r>
        </a:p>
      </dgm:t>
    </dgm:pt>
    <dgm:pt modelId="{DED2E929-0B46-4A47-95E1-4CE02B064D77}" type="parTrans" cxnId="{6AB63963-6D00-402A-9127-6824FBD33CC6}">
      <dgm:prSet/>
      <dgm:spPr/>
      <dgm:t>
        <a:bodyPr/>
        <a:lstStyle/>
        <a:p>
          <a:endParaRPr lang="en-US"/>
        </a:p>
      </dgm:t>
    </dgm:pt>
    <dgm:pt modelId="{D6190ECE-CC73-4D57-8001-3F4AE488C8E1}" type="sibTrans" cxnId="{6AB63963-6D00-402A-9127-6824FBD33CC6}">
      <dgm:prSet/>
      <dgm:spPr/>
      <dgm:t>
        <a:bodyPr/>
        <a:lstStyle/>
        <a:p>
          <a:endParaRPr lang="en-US"/>
        </a:p>
      </dgm:t>
    </dgm:pt>
    <dgm:pt modelId="{5BC07449-70C2-4327-B996-44545D56D165}">
      <dgm:prSet/>
      <dgm:spPr/>
      <dgm:t>
        <a:bodyPr/>
        <a:lstStyle/>
        <a:p>
          <a:r>
            <a:rPr lang="en-US"/>
            <a:t>Design</a:t>
          </a:r>
        </a:p>
      </dgm:t>
    </dgm:pt>
    <dgm:pt modelId="{D3F1CEC1-F4B6-4347-92DD-A0F25125C60C}" type="parTrans" cxnId="{F8E23E3F-6C5F-405A-BFE5-378D7ACE62FE}">
      <dgm:prSet/>
      <dgm:spPr/>
      <dgm:t>
        <a:bodyPr/>
        <a:lstStyle/>
        <a:p>
          <a:endParaRPr lang="en-US"/>
        </a:p>
      </dgm:t>
    </dgm:pt>
    <dgm:pt modelId="{3CBC42A5-B1FC-489B-91F8-133842774A84}" type="sibTrans" cxnId="{F8E23E3F-6C5F-405A-BFE5-378D7ACE62FE}">
      <dgm:prSet/>
      <dgm:spPr/>
      <dgm:t>
        <a:bodyPr/>
        <a:lstStyle/>
        <a:p>
          <a:endParaRPr lang="en-US"/>
        </a:p>
      </dgm:t>
    </dgm:pt>
    <dgm:pt modelId="{553642CC-FFCB-4CD2-AB1C-9CB7CDA9F898}">
      <dgm:prSet/>
      <dgm:spPr/>
      <dgm:t>
        <a:bodyPr/>
        <a:lstStyle/>
        <a:p>
          <a:r>
            <a:rPr lang="en-US"/>
            <a:t>Coding/Implementation</a:t>
          </a:r>
        </a:p>
      </dgm:t>
    </dgm:pt>
    <dgm:pt modelId="{0EFE6934-354A-4D59-8D69-6E7EE39E41D3}" type="parTrans" cxnId="{8F9FC3F3-8E92-4810-8EE1-D9D50A257BD7}">
      <dgm:prSet/>
      <dgm:spPr/>
      <dgm:t>
        <a:bodyPr/>
        <a:lstStyle/>
        <a:p>
          <a:endParaRPr lang="en-US"/>
        </a:p>
      </dgm:t>
    </dgm:pt>
    <dgm:pt modelId="{C62BF53E-B50B-4363-9B06-3055FB5F0CEF}" type="sibTrans" cxnId="{8F9FC3F3-8E92-4810-8EE1-D9D50A257BD7}">
      <dgm:prSet/>
      <dgm:spPr/>
      <dgm:t>
        <a:bodyPr/>
        <a:lstStyle/>
        <a:p>
          <a:endParaRPr lang="en-US"/>
        </a:p>
      </dgm:t>
    </dgm:pt>
    <dgm:pt modelId="{2E033C3C-89DC-4471-AA30-238E77420EB8}">
      <dgm:prSet/>
      <dgm:spPr/>
      <dgm:t>
        <a:bodyPr/>
        <a:lstStyle/>
        <a:p>
          <a:r>
            <a:rPr lang="en-US"/>
            <a:t>Testing</a:t>
          </a:r>
        </a:p>
      </dgm:t>
    </dgm:pt>
    <dgm:pt modelId="{A2F2C195-7E5A-47C4-9B8F-7734A5BBF813}" type="parTrans" cxnId="{09769F55-FEA6-4246-8992-A13D99459A9C}">
      <dgm:prSet/>
      <dgm:spPr/>
      <dgm:t>
        <a:bodyPr/>
        <a:lstStyle/>
        <a:p>
          <a:endParaRPr lang="en-US"/>
        </a:p>
      </dgm:t>
    </dgm:pt>
    <dgm:pt modelId="{DE4E62C9-9EA8-44C9-A7A1-ACA3B3165E1A}" type="sibTrans" cxnId="{09769F55-FEA6-4246-8992-A13D99459A9C}">
      <dgm:prSet/>
      <dgm:spPr/>
      <dgm:t>
        <a:bodyPr/>
        <a:lstStyle/>
        <a:p>
          <a:endParaRPr lang="en-US"/>
        </a:p>
      </dgm:t>
    </dgm:pt>
    <dgm:pt modelId="{878B1D79-C6B5-4AFF-8E1E-53088406EACE}">
      <dgm:prSet/>
      <dgm:spPr/>
      <dgm:t>
        <a:bodyPr/>
        <a:lstStyle/>
        <a:p>
          <a:r>
            <a:rPr lang="en-US"/>
            <a:t>Operation/Deployment</a:t>
          </a:r>
        </a:p>
      </dgm:t>
    </dgm:pt>
    <dgm:pt modelId="{3C3BED1A-963F-4A7F-A129-5AA4C967F5ED}" type="parTrans" cxnId="{ACC37173-E10A-482B-85A4-CF5ACC8E4E37}">
      <dgm:prSet/>
      <dgm:spPr/>
      <dgm:t>
        <a:bodyPr/>
        <a:lstStyle/>
        <a:p>
          <a:endParaRPr lang="en-US"/>
        </a:p>
      </dgm:t>
    </dgm:pt>
    <dgm:pt modelId="{2B35ED50-0719-417D-8B0F-3902AC9D7A5E}" type="sibTrans" cxnId="{ACC37173-E10A-482B-85A4-CF5ACC8E4E37}">
      <dgm:prSet/>
      <dgm:spPr/>
      <dgm:t>
        <a:bodyPr/>
        <a:lstStyle/>
        <a:p>
          <a:endParaRPr lang="en-US"/>
        </a:p>
      </dgm:t>
    </dgm:pt>
    <dgm:pt modelId="{845A41F5-F384-4921-9964-9E231F87F32F}">
      <dgm:prSet/>
      <dgm:spPr/>
      <dgm:t>
        <a:bodyPr/>
        <a:lstStyle/>
        <a:p>
          <a:r>
            <a:rPr lang="en-US"/>
            <a:t>Maintenance</a:t>
          </a:r>
        </a:p>
      </dgm:t>
    </dgm:pt>
    <dgm:pt modelId="{C33AA281-C85F-4EFC-A45B-867B6AAD2692}" type="parTrans" cxnId="{21A07F2B-78CD-44B1-B3C5-B76B6AEE42C6}">
      <dgm:prSet/>
      <dgm:spPr/>
      <dgm:t>
        <a:bodyPr/>
        <a:lstStyle/>
        <a:p>
          <a:endParaRPr lang="en-US"/>
        </a:p>
      </dgm:t>
    </dgm:pt>
    <dgm:pt modelId="{A1C7ACAE-FFDA-4D85-8692-0A7CEF51C620}" type="sibTrans" cxnId="{21A07F2B-78CD-44B1-B3C5-B76B6AEE42C6}">
      <dgm:prSet/>
      <dgm:spPr/>
      <dgm:t>
        <a:bodyPr/>
        <a:lstStyle/>
        <a:p>
          <a:endParaRPr lang="en-US"/>
        </a:p>
      </dgm:t>
    </dgm:pt>
    <dgm:pt modelId="{84C4586E-8288-45D5-808A-15DFEE8EC71D}" type="pres">
      <dgm:prSet presAssocID="{561237F2-F06A-4845-A04D-1DCF75C570F9}" presName="linear" presStyleCnt="0">
        <dgm:presLayoutVars>
          <dgm:animLvl val="lvl"/>
          <dgm:resizeHandles val="exact"/>
        </dgm:presLayoutVars>
      </dgm:prSet>
      <dgm:spPr/>
    </dgm:pt>
    <dgm:pt modelId="{2589C77A-342B-4206-B0E4-D26E5D86D5D7}" type="pres">
      <dgm:prSet presAssocID="{336130BF-C2EC-44F8-B70F-3418D130EF7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B770EA6-AB2D-47BF-A654-6FB09A02E85A}" type="pres">
      <dgm:prSet presAssocID="{63B85B09-83C5-421A-B474-47328BA5A550}" presName="spacer" presStyleCnt="0"/>
      <dgm:spPr/>
    </dgm:pt>
    <dgm:pt modelId="{7CEF3044-6253-4BCA-8A60-AD5590B648E3}" type="pres">
      <dgm:prSet presAssocID="{E1CA52FB-F0E5-49A5-8F3F-FB0D1D5D838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EAD27230-EED4-47FD-B1DD-66F646FDB067}" type="pres">
      <dgm:prSet presAssocID="{D6190ECE-CC73-4D57-8001-3F4AE488C8E1}" presName="spacer" presStyleCnt="0"/>
      <dgm:spPr/>
    </dgm:pt>
    <dgm:pt modelId="{49D9A45D-3988-4055-9B21-1D967013AEDA}" type="pres">
      <dgm:prSet presAssocID="{5BC07449-70C2-4327-B996-44545D56D16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9D66B36-E912-4C90-9FB3-F8F096492353}" type="pres">
      <dgm:prSet presAssocID="{3CBC42A5-B1FC-489B-91F8-133842774A84}" presName="spacer" presStyleCnt="0"/>
      <dgm:spPr/>
    </dgm:pt>
    <dgm:pt modelId="{67BDBAC1-42C9-4090-8D11-04E62D0268C0}" type="pres">
      <dgm:prSet presAssocID="{553642CC-FFCB-4CD2-AB1C-9CB7CDA9F89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140934E-F9B0-439B-9038-85603B907A77}" type="pres">
      <dgm:prSet presAssocID="{C62BF53E-B50B-4363-9B06-3055FB5F0CEF}" presName="spacer" presStyleCnt="0"/>
      <dgm:spPr/>
    </dgm:pt>
    <dgm:pt modelId="{FF0CF243-CF28-4DBF-BCD4-1BAE158CE00F}" type="pres">
      <dgm:prSet presAssocID="{2E033C3C-89DC-4471-AA30-238E77420EB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F4F83EF-7E17-4C38-8B50-51D50B747310}" type="pres">
      <dgm:prSet presAssocID="{DE4E62C9-9EA8-44C9-A7A1-ACA3B3165E1A}" presName="spacer" presStyleCnt="0"/>
      <dgm:spPr/>
    </dgm:pt>
    <dgm:pt modelId="{668021B9-24E3-4A45-9951-DAF3EEC1F3EA}" type="pres">
      <dgm:prSet presAssocID="{878B1D79-C6B5-4AFF-8E1E-53088406EAC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980E8E4-73D8-489C-AAA3-B7465C120E60}" type="pres">
      <dgm:prSet presAssocID="{2B35ED50-0719-417D-8B0F-3902AC9D7A5E}" presName="spacer" presStyleCnt="0"/>
      <dgm:spPr/>
    </dgm:pt>
    <dgm:pt modelId="{805EFDA4-372B-42BB-B473-F285C458F83A}" type="pres">
      <dgm:prSet presAssocID="{845A41F5-F384-4921-9964-9E231F87F32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1340990D-7C45-415C-88CD-D23537495300}" type="presOf" srcId="{2E033C3C-89DC-4471-AA30-238E77420EB8}" destId="{FF0CF243-CF28-4DBF-BCD4-1BAE158CE00F}" srcOrd="0" destOrd="0" presId="urn:microsoft.com/office/officeart/2005/8/layout/vList2"/>
    <dgm:cxn modelId="{21A07F2B-78CD-44B1-B3C5-B76B6AEE42C6}" srcId="{561237F2-F06A-4845-A04D-1DCF75C570F9}" destId="{845A41F5-F384-4921-9964-9E231F87F32F}" srcOrd="6" destOrd="0" parTransId="{C33AA281-C85F-4EFC-A45B-867B6AAD2692}" sibTransId="{A1C7ACAE-FFDA-4D85-8692-0A7CEF51C620}"/>
    <dgm:cxn modelId="{64596B34-4016-42FF-B820-88338D4A5E9D}" type="presOf" srcId="{336130BF-C2EC-44F8-B70F-3418D130EF7C}" destId="{2589C77A-342B-4206-B0E4-D26E5D86D5D7}" srcOrd="0" destOrd="0" presId="urn:microsoft.com/office/officeart/2005/8/layout/vList2"/>
    <dgm:cxn modelId="{80D9B635-F4EE-420D-8935-8638E6EFBC42}" type="presOf" srcId="{5BC07449-70C2-4327-B996-44545D56D165}" destId="{49D9A45D-3988-4055-9B21-1D967013AEDA}" srcOrd="0" destOrd="0" presId="urn:microsoft.com/office/officeart/2005/8/layout/vList2"/>
    <dgm:cxn modelId="{F8E23E3F-6C5F-405A-BFE5-378D7ACE62FE}" srcId="{561237F2-F06A-4845-A04D-1DCF75C570F9}" destId="{5BC07449-70C2-4327-B996-44545D56D165}" srcOrd="2" destOrd="0" parTransId="{D3F1CEC1-F4B6-4347-92DD-A0F25125C60C}" sibTransId="{3CBC42A5-B1FC-489B-91F8-133842774A84}"/>
    <dgm:cxn modelId="{6AB63963-6D00-402A-9127-6824FBD33CC6}" srcId="{561237F2-F06A-4845-A04D-1DCF75C570F9}" destId="{E1CA52FB-F0E5-49A5-8F3F-FB0D1D5D838A}" srcOrd="1" destOrd="0" parTransId="{DED2E929-0B46-4A47-95E1-4CE02B064D77}" sibTransId="{D6190ECE-CC73-4D57-8001-3F4AE488C8E1}"/>
    <dgm:cxn modelId="{5901E366-9E48-4CE9-983F-7051F0E9FE24}" type="presOf" srcId="{845A41F5-F384-4921-9964-9E231F87F32F}" destId="{805EFDA4-372B-42BB-B473-F285C458F83A}" srcOrd="0" destOrd="0" presId="urn:microsoft.com/office/officeart/2005/8/layout/vList2"/>
    <dgm:cxn modelId="{746B4668-4970-4A4E-AE0D-2D9A2D22C06C}" type="presOf" srcId="{561237F2-F06A-4845-A04D-1DCF75C570F9}" destId="{84C4586E-8288-45D5-808A-15DFEE8EC71D}" srcOrd="0" destOrd="0" presId="urn:microsoft.com/office/officeart/2005/8/layout/vList2"/>
    <dgm:cxn modelId="{ACC37173-E10A-482B-85A4-CF5ACC8E4E37}" srcId="{561237F2-F06A-4845-A04D-1DCF75C570F9}" destId="{878B1D79-C6B5-4AFF-8E1E-53088406EACE}" srcOrd="5" destOrd="0" parTransId="{3C3BED1A-963F-4A7F-A129-5AA4C967F5ED}" sibTransId="{2B35ED50-0719-417D-8B0F-3902AC9D7A5E}"/>
    <dgm:cxn modelId="{09769F55-FEA6-4246-8992-A13D99459A9C}" srcId="{561237F2-F06A-4845-A04D-1DCF75C570F9}" destId="{2E033C3C-89DC-4471-AA30-238E77420EB8}" srcOrd="4" destOrd="0" parTransId="{A2F2C195-7E5A-47C4-9B8F-7734A5BBF813}" sibTransId="{DE4E62C9-9EA8-44C9-A7A1-ACA3B3165E1A}"/>
    <dgm:cxn modelId="{63FED679-1FEF-408F-9174-17B6E194E863}" type="presOf" srcId="{553642CC-FFCB-4CD2-AB1C-9CB7CDA9F898}" destId="{67BDBAC1-42C9-4090-8D11-04E62D0268C0}" srcOrd="0" destOrd="0" presId="urn:microsoft.com/office/officeart/2005/8/layout/vList2"/>
    <dgm:cxn modelId="{4F574089-6349-4AE3-ACAA-913E63E4A5D6}" srcId="{561237F2-F06A-4845-A04D-1DCF75C570F9}" destId="{336130BF-C2EC-44F8-B70F-3418D130EF7C}" srcOrd="0" destOrd="0" parTransId="{518A959D-710C-4A12-9911-E2138037AAF3}" sibTransId="{63B85B09-83C5-421A-B474-47328BA5A550}"/>
    <dgm:cxn modelId="{4DD26296-E598-4995-9071-1DD2F13AA1C1}" type="presOf" srcId="{878B1D79-C6B5-4AFF-8E1E-53088406EACE}" destId="{668021B9-24E3-4A45-9951-DAF3EEC1F3EA}" srcOrd="0" destOrd="0" presId="urn:microsoft.com/office/officeart/2005/8/layout/vList2"/>
    <dgm:cxn modelId="{9F9B71BC-260B-44A3-B271-C50AD3540E80}" type="presOf" srcId="{E1CA52FB-F0E5-49A5-8F3F-FB0D1D5D838A}" destId="{7CEF3044-6253-4BCA-8A60-AD5590B648E3}" srcOrd="0" destOrd="0" presId="urn:microsoft.com/office/officeart/2005/8/layout/vList2"/>
    <dgm:cxn modelId="{8F9FC3F3-8E92-4810-8EE1-D9D50A257BD7}" srcId="{561237F2-F06A-4845-A04D-1DCF75C570F9}" destId="{553642CC-FFCB-4CD2-AB1C-9CB7CDA9F898}" srcOrd="3" destOrd="0" parTransId="{0EFE6934-354A-4D59-8D69-6E7EE39E41D3}" sibTransId="{C62BF53E-B50B-4363-9B06-3055FB5F0CEF}"/>
    <dgm:cxn modelId="{F3D96636-F7BE-4191-B5FE-89ED4E9CC7AF}" type="presParOf" srcId="{84C4586E-8288-45D5-808A-15DFEE8EC71D}" destId="{2589C77A-342B-4206-B0E4-D26E5D86D5D7}" srcOrd="0" destOrd="0" presId="urn:microsoft.com/office/officeart/2005/8/layout/vList2"/>
    <dgm:cxn modelId="{B19A4F59-4EB8-4F09-BFF6-F5FC43D59C5B}" type="presParOf" srcId="{84C4586E-8288-45D5-808A-15DFEE8EC71D}" destId="{FB770EA6-AB2D-47BF-A654-6FB09A02E85A}" srcOrd="1" destOrd="0" presId="urn:microsoft.com/office/officeart/2005/8/layout/vList2"/>
    <dgm:cxn modelId="{06C062C0-3239-4CE0-A7FB-65A828616695}" type="presParOf" srcId="{84C4586E-8288-45D5-808A-15DFEE8EC71D}" destId="{7CEF3044-6253-4BCA-8A60-AD5590B648E3}" srcOrd="2" destOrd="0" presId="urn:microsoft.com/office/officeart/2005/8/layout/vList2"/>
    <dgm:cxn modelId="{713FB1C3-25F8-44CB-8034-CF6AF4A1A6A7}" type="presParOf" srcId="{84C4586E-8288-45D5-808A-15DFEE8EC71D}" destId="{EAD27230-EED4-47FD-B1DD-66F646FDB067}" srcOrd="3" destOrd="0" presId="urn:microsoft.com/office/officeart/2005/8/layout/vList2"/>
    <dgm:cxn modelId="{A08CF0EE-3DB5-4098-82FE-E2AB9E195FB2}" type="presParOf" srcId="{84C4586E-8288-45D5-808A-15DFEE8EC71D}" destId="{49D9A45D-3988-4055-9B21-1D967013AEDA}" srcOrd="4" destOrd="0" presId="urn:microsoft.com/office/officeart/2005/8/layout/vList2"/>
    <dgm:cxn modelId="{9714D6EF-8EE4-4AF4-9A1D-C19FEFD9EB60}" type="presParOf" srcId="{84C4586E-8288-45D5-808A-15DFEE8EC71D}" destId="{49D66B36-E912-4C90-9FB3-F8F096492353}" srcOrd="5" destOrd="0" presId="urn:microsoft.com/office/officeart/2005/8/layout/vList2"/>
    <dgm:cxn modelId="{BD8897DA-EA0F-45F1-83AD-6478AC126B8A}" type="presParOf" srcId="{84C4586E-8288-45D5-808A-15DFEE8EC71D}" destId="{67BDBAC1-42C9-4090-8D11-04E62D0268C0}" srcOrd="6" destOrd="0" presId="urn:microsoft.com/office/officeart/2005/8/layout/vList2"/>
    <dgm:cxn modelId="{7FD6852C-6013-49AF-AC63-7C44732E7477}" type="presParOf" srcId="{84C4586E-8288-45D5-808A-15DFEE8EC71D}" destId="{4140934E-F9B0-439B-9038-85603B907A77}" srcOrd="7" destOrd="0" presId="urn:microsoft.com/office/officeart/2005/8/layout/vList2"/>
    <dgm:cxn modelId="{8A5107F4-EEDB-4F43-B5A9-D45CC152D3EB}" type="presParOf" srcId="{84C4586E-8288-45D5-808A-15DFEE8EC71D}" destId="{FF0CF243-CF28-4DBF-BCD4-1BAE158CE00F}" srcOrd="8" destOrd="0" presId="urn:microsoft.com/office/officeart/2005/8/layout/vList2"/>
    <dgm:cxn modelId="{646DA1B4-0626-4505-862F-CDD8EAC61B1C}" type="presParOf" srcId="{84C4586E-8288-45D5-808A-15DFEE8EC71D}" destId="{AF4F83EF-7E17-4C38-8B50-51D50B747310}" srcOrd="9" destOrd="0" presId="urn:microsoft.com/office/officeart/2005/8/layout/vList2"/>
    <dgm:cxn modelId="{C6C3926A-CE48-457D-BFB1-455477EB62A7}" type="presParOf" srcId="{84C4586E-8288-45D5-808A-15DFEE8EC71D}" destId="{668021B9-24E3-4A45-9951-DAF3EEC1F3EA}" srcOrd="10" destOrd="0" presId="urn:microsoft.com/office/officeart/2005/8/layout/vList2"/>
    <dgm:cxn modelId="{4363887B-DE74-46BC-B19E-9448777D202D}" type="presParOf" srcId="{84C4586E-8288-45D5-808A-15DFEE8EC71D}" destId="{5980E8E4-73D8-489C-AAA3-B7465C120E60}" srcOrd="11" destOrd="0" presId="urn:microsoft.com/office/officeart/2005/8/layout/vList2"/>
    <dgm:cxn modelId="{1EEFAC23-4F4E-418C-8D84-C10B0FD0DAF3}" type="presParOf" srcId="{84C4586E-8288-45D5-808A-15DFEE8EC71D}" destId="{805EFDA4-372B-42BB-B473-F285C458F83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6B0E4-68EF-424C-8397-E22AAA152529}">
      <dsp:nvSpPr>
        <dsp:cNvPr id="0" name=""/>
        <dsp:cNvSpPr/>
      </dsp:nvSpPr>
      <dsp:spPr>
        <a:xfrm>
          <a:off x="0" y="582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9FDD0-5C95-461D-9484-0B17D8632EC0}">
      <dsp:nvSpPr>
        <dsp:cNvPr id="0" name=""/>
        <dsp:cNvSpPr/>
      </dsp:nvSpPr>
      <dsp:spPr>
        <a:xfrm>
          <a:off x="412052" y="307067"/>
          <a:ext cx="749186" cy="749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953C2-10AF-4209-9ED4-C14BE17FEED6}">
      <dsp:nvSpPr>
        <dsp:cNvPr id="0" name=""/>
        <dsp:cNvSpPr/>
      </dsp:nvSpPr>
      <dsp:spPr>
        <a:xfrm>
          <a:off x="1573291" y="582"/>
          <a:ext cx="2785706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Product Owner</a:t>
          </a:r>
        </a:p>
      </dsp:txBody>
      <dsp:txXfrm>
        <a:off x="1573291" y="582"/>
        <a:ext cx="2785706" cy="1362156"/>
      </dsp:txXfrm>
    </dsp:sp>
    <dsp:sp modelId="{11972B1A-CDCB-44F5-87D3-5A1D61EFDA73}">
      <dsp:nvSpPr>
        <dsp:cNvPr id="0" name=""/>
        <dsp:cNvSpPr/>
      </dsp:nvSpPr>
      <dsp:spPr>
        <a:xfrm>
          <a:off x="4358997" y="582"/>
          <a:ext cx="1831461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Represents stakeholders and the voice of the customer.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Manages the product backlog.</a:t>
          </a:r>
        </a:p>
      </dsp:txBody>
      <dsp:txXfrm>
        <a:off x="4358997" y="582"/>
        <a:ext cx="1831461" cy="1362156"/>
      </dsp:txXfrm>
    </dsp:sp>
    <dsp:sp modelId="{E50592B4-E054-4208-B065-7F315C72CB2D}">
      <dsp:nvSpPr>
        <dsp:cNvPr id="0" name=""/>
        <dsp:cNvSpPr/>
      </dsp:nvSpPr>
      <dsp:spPr>
        <a:xfrm>
          <a:off x="0" y="1703278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21A61-FD6D-47E7-A564-33556520B119}">
      <dsp:nvSpPr>
        <dsp:cNvPr id="0" name=""/>
        <dsp:cNvSpPr/>
      </dsp:nvSpPr>
      <dsp:spPr>
        <a:xfrm>
          <a:off x="412052" y="2009763"/>
          <a:ext cx="749186" cy="74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F3D56D-280D-4F88-8E89-C3C88D7C4698}">
      <dsp:nvSpPr>
        <dsp:cNvPr id="0" name=""/>
        <dsp:cNvSpPr/>
      </dsp:nvSpPr>
      <dsp:spPr>
        <a:xfrm>
          <a:off x="1573291" y="1703278"/>
          <a:ext cx="2785706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Scrum Master</a:t>
          </a:r>
        </a:p>
      </dsp:txBody>
      <dsp:txXfrm>
        <a:off x="1573291" y="1703278"/>
        <a:ext cx="2785706" cy="1362156"/>
      </dsp:txXfrm>
    </dsp:sp>
    <dsp:sp modelId="{29DA4854-FFBE-4951-BE09-8B7B87CE45ED}">
      <dsp:nvSpPr>
        <dsp:cNvPr id="0" name=""/>
        <dsp:cNvSpPr/>
      </dsp:nvSpPr>
      <dsp:spPr>
        <a:xfrm>
          <a:off x="4358997" y="1703278"/>
          <a:ext cx="1831461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Facilitates the team, removes blockers, ensures Agile principles are followed.</a:t>
          </a:r>
        </a:p>
      </dsp:txBody>
      <dsp:txXfrm>
        <a:off x="4358997" y="1703278"/>
        <a:ext cx="1831461" cy="1362156"/>
      </dsp:txXfrm>
    </dsp:sp>
    <dsp:sp modelId="{C6615C6A-D71C-4CC2-9F87-7E1E4CA00FE0}">
      <dsp:nvSpPr>
        <dsp:cNvPr id="0" name=""/>
        <dsp:cNvSpPr/>
      </dsp:nvSpPr>
      <dsp:spPr>
        <a:xfrm>
          <a:off x="0" y="3405974"/>
          <a:ext cx="6190459" cy="1362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93129-06DD-430F-B7CE-8C7CC665752E}">
      <dsp:nvSpPr>
        <dsp:cNvPr id="0" name=""/>
        <dsp:cNvSpPr/>
      </dsp:nvSpPr>
      <dsp:spPr>
        <a:xfrm>
          <a:off x="412052" y="3712459"/>
          <a:ext cx="749186" cy="749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C7691-7459-4C3B-A29E-E65C96AB2BFE}">
      <dsp:nvSpPr>
        <dsp:cNvPr id="0" name=""/>
        <dsp:cNvSpPr/>
      </dsp:nvSpPr>
      <dsp:spPr>
        <a:xfrm>
          <a:off x="1573291" y="3405974"/>
          <a:ext cx="2785706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Development Team</a:t>
          </a:r>
        </a:p>
      </dsp:txBody>
      <dsp:txXfrm>
        <a:off x="1573291" y="3405974"/>
        <a:ext cx="2785706" cy="1362156"/>
      </dsp:txXfrm>
    </dsp:sp>
    <dsp:sp modelId="{F4B3B4C6-06A9-45DA-AA4D-5F125AF9BD31}">
      <dsp:nvSpPr>
        <dsp:cNvPr id="0" name=""/>
        <dsp:cNvSpPr/>
      </dsp:nvSpPr>
      <dsp:spPr>
        <a:xfrm>
          <a:off x="4358997" y="3405974"/>
          <a:ext cx="1831461" cy="1362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162" tIns="144162" rIns="144162" bIns="1441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Cross-functional, self-organizing group that builds the project. </a:t>
          </a:r>
        </a:p>
      </dsp:txBody>
      <dsp:txXfrm>
        <a:off x="4358997" y="3405974"/>
        <a:ext cx="1831461" cy="1362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0C9875-95F9-4E64-9511-1C2DCEF6FE84}">
      <dsp:nvSpPr>
        <dsp:cNvPr id="0" name=""/>
        <dsp:cNvSpPr/>
      </dsp:nvSpPr>
      <dsp:spPr>
        <a:xfrm>
          <a:off x="365372" y="310458"/>
          <a:ext cx="590888" cy="5908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7ACDA-8F19-4D9C-A6F4-AB946F3DF276}">
      <dsp:nvSpPr>
        <dsp:cNvPr id="0" name=""/>
        <dsp:cNvSpPr/>
      </dsp:nvSpPr>
      <dsp:spPr>
        <a:xfrm>
          <a:off x="4273" y="1118263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Concept/Initiation</a:t>
          </a:r>
        </a:p>
      </dsp:txBody>
      <dsp:txXfrm>
        <a:off x="4273" y="1118263"/>
        <a:ext cx="1313085" cy="525234"/>
      </dsp:txXfrm>
    </dsp:sp>
    <dsp:sp modelId="{CC5C0244-3873-484A-9F9E-4FF1097CA9CE}">
      <dsp:nvSpPr>
        <dsp:cNvPr id="0" name=""/>
        <dsp:cNvSpPr/>
      </dsp:nvSpPr>
      <dsp:spPr>
        <a:xfrm>
          <a:off x="1908248" y="310458"/>
          <a:ext cx="590888" cy="5908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AD986-E3B1-456F-B232-54077D7E55F1}">
      <dsp:nvSpPr>
        <dsp:cNvPr id="0" name=""/>
        <dsp:cNvSpPr/>
      </dsp:nvSpPr>
      <dsp:spPr>
        <a:xfrm>
          <a:off x="1547149" y="1118263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Requirements/User Stories</a:t>
          </a:r>
        </a:p>
      </dsp:txBody>
      <dsp:txXfrm>
        <a:off x="1547149" y="1118263"/>
        <a:ext cx="1313085" cy="525234"/>
      </dsp:txXfrm>
    </dsp:sp>
    <dsp:sp modelId="{6742CE56-2C41-48FC-9CBD-3927CBA5F68E}">
      <dsp:nvSpPr>
        <dsp:cNvPr id="0" name=""/>
        <dsp:cNvSpPr/>
      </dsp:nvSpPr>
      <dsp:spPr>
        <a:xfrm>
          <a:off x="3451124" y="310458"/>
          <a:ext cx="590888" cy="5908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A44E2-F3CA-494D-964F-88FA0D1EE898}">
      <dsp:nvSpPr>
        <dsp:cNvPr id="0" name=""/>
        <dsp:cNvSpPr/>
      </dsp:nvSpPr>
      <dsp:spPr>
        <a:xfrm>
          <a:off x="3090025" y="1118263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Design and Planning</a:t>
          </a:r>
        </a:p>
      </dsp:txBody>
      <dsp:txXfrm>
        <a:off x="3090025" y="1118263"/>
        <a:ext cx="1313085" cy="525234"/>
      </dsp:txXfrm>
    </dsp:sp>
    <dsp:sp modelId="{FA457DA3-3837-41EC-973A-1FB401F0197C}">
      <dsp:nvSpPr>
        <dsp:cNvPr id="0" name=""/>
        <dsp:cNvSpPr/>
      </dsp:nvSpPr>
      <dsp:spPr>
        <a:xfrm>
          <a:off x="4994000" y="310458"/>
          <a:ext cx="590888" cy="5908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9F72B-5E46-4CDE-BC9E-9A9F77015B32}">
      <dsp:nvSpPr>
        <dsp:cNvPr id="0" name=""/>
        <dsp:cNvSpPr/>
      </dsp:nvSpPr>
      <dsp:spPr>
        <a:xfrm>
          <a:off x="4632901" y="1118263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Implementation (Sprints)</a:t>
          </a:r>
        </a:p>
      </dsp:txBody>
      <dsp:txXfrm>
        <a:off x="4632901" y="1118263"/>
        <a:ext cx="1313085" cy="525234"/>
      </dsp:txXfrm>
    </dsp:sp>
    <dsp:sp modelId="{F01DEDD3-248C-45A2-BC3E-60CABB4852F5}">
      <dsp:nvSpPr>
        <dsp:cNvPr id="0" name=""/>
        <dsp:cNvSpPr/>
      </dsp:nvSpPr>
      <dsp:spPr>
        <a:xfrm>
          <a:off x="6536876" y="310458"/>
          <a:ext cx="590888" cy="5908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75B9C-8C1B-4716-B56B-A4935530388D}">
      <dsp:nvSpPr>
        <dsp:cNvPr id="0" name=""/>
        <dsp:cNvSpPr/>
      </dsp:nvSpPr>
      <dsp:spPr>
        <a:xfrm>
          <a:off x="6175777" y="1118263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Testing and Review (Each Sprint)</a:t>
          </a:r>
        </a:p>
      </dsp:txBody>
      <dsp:txXfrm>
        <a:off x="6175777" y="1118263"/>
        <a:ext cx="1313085" cy="525234"/>
      </dsp:txXfrm>
    </dsp:sp>
    <dsp:sp modelId="{1919AF79-DA76-46D7-94E7-DEC593B16FE2}">
      <dsp:nvSpPr>
        <dsp:cNvPr id="0" name=""/>
        <dsp:cNvSpPr/>
      </dsp:nvSpPr>
      <dsp:spPr>
        <a:xfrm>
          <a:off x="2679686" y="1971769"/>
          <a:ext cx="590888" cy="59088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EC0BC-AB10-4A2F-B386-B07003ABFCCE}">
      <dsp:nvSpPr>
        <dsp:cNvPr id="0" name=""/>
        <dsp:cNvSpPr/>
      </dsp:nvSpPr>
      <dsp:spPr>
        <a:xfrm>
          <a:off x="2318587" y="2779573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Release and Feedback</a:t>
          </a:r>
        </a:p>
      </dsp:txBody>
      <dsp:txXfrm>
        <a:off x="2318587" y="2779573"/>
        <a:ext cx="1313085" cy="525234"/>
      </dsp:txXfrm>
    </dsp:sp>
    <dsp:sp modelId="{C535972C-0BD4-4EEA-BBBE-6A46201A39CB}">
      <dsp:nvSpPr>
        <dsp:cNvPr id="0" name=""/>
        <dsp:cNvSpPr/>
      </dsp:nvSpPr>
      <dsp:spPr>
        <a:xfrm>
          <a:off x="4222562" y="1971769"/>
          <a:ext cx="590888" cy="59088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704BD-6631-40A8-8497-1DB6E23F8889}">
      <dsp:nvSpPr>
        <dsp:cNvPr id="0" name=""/>
        <dsp:cNvSpPr/>
      </dsp:nvSpPr>
      <dsp:spPr>
        <a:xfrm>
          <a:off x="3861463" y="2779573"/>
          <a:ext cx="1313085" cy="52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Maintenance and Iteration</a:t>
          </a:r>
        </a:p>
      </dsp:txBody>
      <dsp:txXfrm>
        <a:off x="3861463" y="2779573"/>
        <a:ext cx="1313085" cy="525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6600-0F64-4FB9-8F28-D881766146D5}">
      <dsp:nvSpPr>
        <dsp:cNvPr id="0" name=""/>
        <dsp:cNvSpPr/>
      </dsp:nvSpPr>
      <dsp:spPr>
        <a:xfrm>
          <a:off x="0" y="1979"/>
          <a:ext cx="6190459" cy="1003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D79223-EE0D-44E4-AD85-C9E7DC8B0F26}">
      <dsp:nvSpPr>
        <dsp:cNvPr id="0" name=""/>
        <dsp:cNvSpPr/>
      </dsp:nvSpPr>
      <dsp:spPr>
        <a:xfrm>
          <a:off x="303439" y="227678"/>
          <a:ext cx="551708" cy="551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7F629-0CF9-4A97-AD15-8C3F36F2FCFC}">
      <dsp:nvSpPr>
        <dsp:cNvPr id="0" name=""/>
        <dsp:cNvSpPr/>
      </dsp:nvSpPr>
      <dsp:spPr>
        <a:xfrm>
          <a:off x="1158587" y="1979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Developer</a:t>
          </a:r>
        </a:p>
      </dsp:txBody>
      <dsp:txXfrm>
        <a:off x="1158587" y="1979"/>
        <a:ext cx="5031871" cy="1003106"/>
      </dsp:txXfrm>
    </dsp:sp>
    <dsp:sp modelId="{E80DBF90-3EEA-4C59-83D0-951F72AA6226}">
      <dsp:nvSpPr>
        <dsp:cNvPr id="0" name=""/>
        <dsp:cNvSpPr/>
      </dsp:nvSpPr>
      <dsp:spPr>
        <a:xfrm>
          <a:off x="0" y="1255861"/>
          <a:ext cx="6190459" cy="1003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12BAA-EBFC-4483-8DAC-B99E45FC5199}">
      <dsp:nvSpPr>
        <dsp:cNvPr id="0" name=""/>
        <dsp:cNvSpPr/>
      </dsp:nvSpPr>
      <dsp:spPr>
        <a:xfrm>
          <a:off x="303439" y="1481560"/>
          <a:ext cx="551708" cy="551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60640-C3F1-493C-AAF8-1DA0D047AB0C}">
      <dsp:nvSpPr>
        <dsp:cNvPr id="0" name=""/>
        <dsp:cNvSpPr/>
      </dsp:nvSpPr>
      <dsp:spPr>
        <a:xfrm>
          <a:off x="1158587" y="1255861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Tester</a:t>
          </a:r>
        </a:p>
      </dsp:txBody>
      <dsp:txXfrm>
        <a:off x="1158587" y="1255861"/>
        <a:ext cx="5031871" cy="1003106"/>
      </dsp:txXfrm>
    </dsp:sp>
    <dsp:sp modelId="{3689B9E1-042C-484F-A9FC-F5FB54CF5654}">
      <dsp:nvSpPr>
        <dsp:cNvPr id="0" name=""/>
        <dsp:cNvSpPr/>
      </dsp:nvSpPr>
      <dsp:spPr>
        <a:xfrm>
          <a:off x="0" y="2509744"/>
          <a:ext cx="6190459" cy="1003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F85F3-3C06-4B40-AA57-20BE5E5D4BFA}">
      <dsp:nvSpPr>
        <dsp:cNvPr id="0" name=""/>
        <dsp:cNvSpPr/>
      </dsp:nvSpPr>
      <dsp:spPr>
        <a:xfrm>
          <a:off x="303439" y="2735443"/>
          <a:ext cx="551708" cy="551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D2C5E-D5A4-4962-B47A-699E98240BBC}">
      <dsp:nvSpPr>
        <dsp:cNvPr id="0" name=""/>
        <dsp:cNvSpPr/>
      </dsp:nvSpPr>
      <dsp:spPr>
        <a:xfrm>
          <a:off x="939449" y="2487576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Business Analyst</a:t>
          </a:r>
        </a:p>
      </dsp:txBody>
      <dsp:txXfrm>
        <a:off x="939449" y="2487576"/>
        <a:ext cx="5031871" cy="1003106"/>
      </dsp:txXfrm>
    </dsp:sp>
    <dsp:sp modelId="{81319509-C503-4B99-ADE5-871C2CC6DF6B}">
      <dsp:nvSpPr>
        <dsp:cNvPr id="0" name=""/>
        <dsp:cNvSpPr/>
      </dsp:nvSpPr>
      <dsp:spPr>
        <a:xfrm>
          <a:off x="0" y="3763627"/>
          <a:ext cx="6190459" cy="10031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91EC7-B7A0-4B75-8DB7-27182824EBE0}">
      <dsp:nvSpPr>
        <dsp:cNvPr id="0" name=""/>
        <dsp:cNvSpPr/>
      </dsp:nvSpPr>
      <dsp:spPr>
        <a:xfrm>
          <a:off x="303439" y="3989326"/>
          <a:ext cx="551708" cy="551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2FF55-38D0-442B-A409-2088D32A6BB7}">
      <dsp:nvSpPr>
        <dsp:cNvPr id="0" name=""/>
        <dsp:cNvSpPr/>
      </dsp:nvSpPr>
      <dsp:spPr>
        <a:xfrm>
          <a:off x="821502" y="3759845"/>
          <a:ext cx="5031871" cy="100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162" tIns="106162" rIns="106162" bIns="10616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 Manager</a:t>
          </a:r>
        </a:p>
      </dsp:txBody>
      <dsp:txXfrm>
        <a:off x="821502" y="3759845"/>
        <a:ext cx="5031871" cy="1003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9C77A-342B-4206-B0E4-D26E5D86D5D7}">
      <dsp:nvSpPr>
        <dsp:cNvPr id="0" name=""/>
        <dsp:cNvSpPr/>
      </dsp:nvSpPr>
      <dsp:spPr>
        <a:xfrm>
          <a:off x="0" y="69668"/>
          <a:ext cx="6190459" cy="599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Requirements</a:t>
          </a:r>
        </a:p>
      </dsp:txBody>
      <dsp:txXfrm>
        <a:off x="29271" y="98939"/>
        <a:ext cx="6131917" cy="541083"/>
      </dsp:txXfrm>
    </dsp:sp>
    <dsp:sp modelId="{7CEF3044-6253-4BCA-8A60-AD5590B648E3}">
      <dsp:nvSpPr>
        <dsp:cNvPr id="0" name=""/>
        <dsp:cNvSpPr/>
      </dsp:nvSpPr>
      <dsp:spPr>
        <a:xfrm>
          <a:off x="0" y="741293"/>
          <a:ext cx="6190459" cy="599625"/>
        </a:xfrm>
        <a:prstGeom prst="roundRect">
          <a:avLst/>
        </a:prstGeom>
        <a:solidFill>
          <a:schemeClr val="accent2">
            <a:hueOff val="-1459072"/>
            <a:satOff val="-1317"/>
            <a:lumOff val="-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Analysis</a:t>
          </a:r>
        </a:p>
      </dsp:txBody>
      <dsp:txXfrm>
        <a:off x="29271" y="770564"/>
        <a:ext cx="6131917" cy="541083"/>
      </dsp:txXfrm>
    </dsp:sp>
    <dsp:sp modelId="{49D9A45D-3988-4055-9B21-1D967013AEDA}">
      <dsp:nvSpPr>
        <dsp:cNvPr id="0" name=""/>
        <dsp:cNvSpPr/>
      </dsp:nvSpPr>
      <dsp:spPr>
        <a:xfrm>
          <a:off x="0" y="1412918"/>
          <a:ext cx="6190459" cy="599625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</a:t>
          </a:r>
        </a:p>
      </dsp:txBody>
      <dsp:txXfrm>
        <a:off x="29271" y="1442189"/>
        <a:ext cx="6131917" cy="541083"/>
      </dsp:txXfrm>
    </dsp:sp>
    <dsp:sp modelId="{67BDBAC1-42C9-4090-8D11-04E62D0268C0}">
      <dsp:nvSpPr>
        <dsp:cNvPr id="0" name=""/>
        <dsp:cNvSpPr/>
      </dsp:nvSpPr>
      <dsp:spPr>
        <a:xfrm>
          <a:off x="0" y="2084544"/>
          <a:ext cx="6190459" cy="599625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Coding/Implementation</a:t>
          </a:r>
        </a:p>
      </dsp:txBody>
      <dsp:txXfrm>
        <a:off x="29271" y="2113815"/>
        <a:ext cx="6131917" cy="541083"/>
      </dsp:txXfrm>
    </dsp:sp>
    <dsp:sp modelId="{FF0CF243-CF28-4DBF-BCD4-1BAE158CE00F}">
      <dsp:nvSpPr>
        <dsp:cNvPr id="0" name=""/>
        <dsp:cNvSpPr/>
      </dsp:nvSpPr>
      <dsp:spPr>
        <a:xfrm>
          <a:off x="0" y="2756169"/>
          <a:ext cx="6190459" cy="599625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Testing</a:t>
          </a:r>
        </a:p>
      </dsp:txBody>
      <dsp:txXfrm>
        <a:off x="29271" y="2785440"/>
        <a:ext cx="6131917" cy="541083"/>
      </dsp:txXfrm>
    </dsp:sp>
    <dsp:sp modelId="{668021B9-24E3-4A45-9951-DAF3EEC1F3EA}">
      <dsp:nvSpPr>
        <dsp:cNvPr id="0" name=""/>
        <dsp:cNvSpPr/>
      </dsp:nvSpPr>
      <dsp:spPr>
        <a:xfrm>
          <a:off x="0" y="3427794"/>
          <a:ext cx="6190459" cy="599625"/>
        </a:xfrm>
        <a:prstGeom prst="roundRect">
          <a:avLst/>
        </a:prstGeom>
        <a:solidFill>
          <a:schemeClr val="accent2">
            <a:hueOff val="-7295359"/>
            <a:satOff val="-6583"/>
            <a:lumOff val="-14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Operation/Deployment</a:t>
          </a:r>
        </a:p>
      </dsp:txBody>
      <dsp:txXfrm>
        <a:off x="29271" y="3457065"/>
        <a:ext cx="6131917" cy="541083"/>
      </dsp:txXfrm>
    </dsp:sp>
    <dsp:sp modelId="{805EFDA4-372B-42BB-B473-F285C458F83A}">
      <dsp:nvSpPr>
        <dsp:cNvPr id="0" name=""/>
        <dsp:cNvSpPr/>
      </dsp:nvSpPr>
      <dsp:spPr>
        <a:xfrm>
          <a:off x="0" y="4099419"/>
          <a:ext cx="6190459" cy="599625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Maintenance</a:t>
          </a:r>
        </a:p>
      </dsp:txBody>
      <dsp:txXfrm>
        <a:off x="29271" y="4128690"/>
        <a:ext cx="6131917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D81BB-5586-470E-A2D4-3C8325CC11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C8AD3-0AB2-46D2-A670-0F7FFFAA5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0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C8AD3-0AB2-46D2-A670-0F7FFFAA53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78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2450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92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7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7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0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5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5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ECB531-282C-4E25-8B81-7A35D40B5C1C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C8B7C74-31D7-49D3-8492-86918822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C2D7AA-127C-1838-2CE2-0339D9D99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/>
          </a:bodyPr>
          <a:lstStyle/>
          <a:p>
            <a:pPr algn="l"/>
            <a:r>
              <a:rPr lang="en-US" sz="1100" dirty="0"/>
              <a:t>Final Project</a:t>
            </a:r>
          </a:p>
          <a:p>
            <a:pPr algn="l"/>
            <a:r>
              <a:rPr lang="en-US" sz="1100" dirty="0"/>
              <a:t>Kaley Lavery</a:t>
            </a:r>
          </a:p>
          <a:p>
            <a:pPr algn="l"/>
            <a:r>
              <a:rPr lang="en-US" sz="1100" dirty="0"/>
              <a:t>04/25/2025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CF892-71AE-CF99-1CF4-346EBB90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97" y="1353733"/>
            <a:ext cx="5608830" cy="4150534"/>
          </a:xfrm>
          <a:prstGeom prst="rect">
            <a:avLst/>
          </a:prstGeom>
          <a:effectLst>
            <a:softEdge rad="165100"/>
          </a:effectLst>
        </p:spPr>
      </p:pic>
    </p:spTree>
    <p:extLst>
      <p:ext uri="{BB962C8B-B14F-4D97-AF65-F5344CB8AC3E}">
        <p14:creationId xmlns:p14="http://schemas.microsoft.com/office/powerpoint/2010/main" val="281232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3566D-AAC0-14DF-3CA5-BF109093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rgbClr val="FFFFFF"/>
                </a:solidFill>
              </a:rPr>
              <a:t>Pros and cons of waterfall methodology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A20FEE8-0971-A541-FCD5-89EBA284F7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532709" y="3843868"/>
            <a:ext cx="2827315" cy="15647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tabLst/>
            </a:pPr>
            <a:br>
              <a:rPr kumimoji="0" lang="en-US" altLang="en-US" sz="2100" b="0" i="0" u="none" strike="noStrike" normalizeH="0" baseline="0" dirty="0">
                <a:ln>
                  <a:noFill/>
                </a:ln>
                <a:solidFill>
                  <a:srgbClr val="0F496F"/>
                </a:solidFill>
              </a:rPr>
            </a:br>
            <a:r>
              <a:rPr kumimoji="0" lang="en-US" altLang="en-US" sz="2100" b="0" i="0" u="none" strike="noStrike" normalizeH="0" baseline="0" dirty="0">
                <a:ln>
                  <a:noFill/>
                </a:ln>
                <a:solidFill>
                  <a:srgbClr val="0F496F"/>
                </a:solidFill>
              </a:rPr>
              <a:t>(Harfield)</a:t>
            </a:r>
          </a:p>
        </p:txBody>
      </p:sp>
      <p:sp useBgFill="1">
        <p:nvSpPr>
          <p:cNvPr id="5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7D30E0-B74C-D589-7F0F-02A325D8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29493"/>
              </p:ext>
            </p:extLst>
          </p:nvPr>
        </p:nvGraphicFramePr>
        <p:xfrm>
          <a:off x="1249170" y="1097060"/>
          <a:ext cx="5154532" cy="4334166"/>
        </p:xfrm>
        <a:graphic>
          <a:graphicData uri="http://schemas.openxmlformats.org/drawingml/2006/table">
            <a:tbl>
              <a:tblPr firstRow="1" bandRow="1"/>
              <a:tblGrid>
                <a:gridCol w="2618093">
                  <a:extLst>
                    <a:ext uri="{9D8B030D-6E8A-4147-A177-3AD203B41FA5}">
                      <a16:colId xmlns:a16="http://schemas.microsoft.com/office/drawing/2014/main" val="1713546903"/>
                    </a:ext>
                  </a:extLst>
                </a:gridCol>
                <a:gridCol w="2536439">
                  <a:extLst>
                    <a:ext uri="{9D8B030D-6E8A-4147-A177-3AD203B41FA5}">
                      <a16:colId xmlns:a16="http://schemas.microsoft.com/office/drawing/2014/main" val="3747297663"/>
                    </a:ext>
                  </a:extLst>
                </a:gridCol>
              </a:tblGrid>
              <a:tr h="688344"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  <a:latin typeface="Inter"/>
                        </a:rPr>
                        <a:t>The benefits of waterfall methodology</a:t>
                      </a:r>
                      <a:endParaRPr lang="en-US" sz="1300">
                        <a:effectLst/>
                        <a:latin typeface="Inter"/>
                      </a:endParaRP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107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7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7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effectLst/>
                          <a:latin typeface="Inter"/>
                        </a:rPr>
                        <a:t>The drawbacks of waterfall methodology</a:t>
                      </a:r>
                      <a:endParaRPr lang="en-US" sz="1300">
                        <a:effectLst/>
                        <a:latin typeface="Inter"/>
                      </a:endParaRP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107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7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7C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7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0552"/>
                  </a:ext>
                </a:extLst>
              </a:tr>
              <a:tr h="557421"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buNone/>
                      </a:pPr>
                      <a:r>
                        <a:rPr lang="en-US" sz="1300" b="0">
                          <a:effectLst/>
                          <a:latin typeface="Inter"/>
                        </a:rPr>
                        <a:t>A fixed budget and timeline</a:t>
                      </a: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107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7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8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  <a:latin typeface="Inter"/>
                        </a:rPr>
                        <a:t>High risk and uncertainty</a:t>
                      </a: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B07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7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7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8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029990"/>
                  </a:ext>
                </a:extLst>
              </a:tr>
              <a:tr h="843660"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buNone/>
                      </a:pPr>
                      <a:r>
                        <a:rPr lang="en-US" sz="1300" b="0">
                          <a:effectLst/>
                          <a:latin typeface="Inter"/>
                        </a:rPr>
                        <a:t>Extensive planning makes implementation easy</a:t>
                      </a: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108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8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8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buNone/>
                      </a:pPr>
                      <a:r>
                        <a:rPr lang="en-US" sz="1300" b="0">
                          <a:effectLst/>
                          <a:latin typeface="Inter"/>
                        </a:rPr>
                        <a:t>Too rigid for complex or ongoing projects</a:t>
                      </a: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908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8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422688"/>
                  </a:ext>
                </a:extLst>
              </a:tr>
              <a:tr h="843660"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buNone/>
                      </a:pPr>
                      <a:r>
                        <a:rPr lang="en-US" sz="1300" b="0">
                          <a:effectLst/>
                          <a:latin typeface="Inter"/>
                        </a:rPr>
                        <a:t>A streamlined process means it’s easy to manage</a:t>
                      </a: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908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8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buNone/>
                      </a:pPr>
                      <a:r>
                        <a:rPr lang="en-US" sz="1300" b="0">
                          <a:effectLst/>
                          <a:latin typeface="Inter"/>
                        </a:rPr>
                        <a:t>Quality control is late in the process</a:t>
                      </a: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908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8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285086"/>
                  </a:ext>
                </a:extLst>
              </a:tr>
              <a:tr h="843660"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buNone/>
                      </a:pPr>
                      <a:r>
                        <a:rPr lang="en-US" sz="1300" b="0">
                          <a:effectLst/>
                          <a:latin typeface="Inter"/>
                        </a:rPr>
                        <a:t>A simple structure means you can duplicate projects</a:t>
                      </a: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508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8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8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buNone/>
                      </a:pPr>
                      <a:r>
                        <a:rPr lang="en-US" sz="1300" b="0">
                          <a:effectLst/>
                          <a:latin typeface="Inter"/>
                        </a:rPr>
                        <a:t>Clients and stakeholders often don’t fully know what they want</a:t>
                      </a: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908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8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82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238292"/>
                  </a:ext>
                </a:extLst>
              </a:tr>
              <a:tr h="557421">
                <a:tc>
                  <a:txBody>
                    <a:bodyPr/>
                    <a:lstStyle/>
                    <a:p>
                      <a:pPr>
                        <a:lnSpc>
                          <a:spcPts val="2250"/>
                        </a:lnSpc>
                        <a:buNone/>
                      </a:pPr>
                      <a:r>
                        <a:rPr lang="en-US" sz="1300" b="0">
                          <a:effectLst/>
                          <a:latin typeface="Inter"/>
                        </a:rPr>
                        <a:t>Adaptability to varied applications</a:t>
                      </a: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108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8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8D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>
                        <a:effectLst/>
                        <a:latin typeface="Inter"/>
                      </a:endParaRPr>
                    </a:p>
                  </a:txBody>
                  <a:tcPr marL="132106" marR="132106" marT="132106" marB="132106" anchor="ctr">
                    <a:lnL w="9525" cap="flat" cmpd="sng" algn="ctr">
                      <a:solidFill>
                        <a:srgbClr val="D08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8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8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89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361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2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C919-81DF-0502-C80F-BDB2626F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choose agile vs. waterfall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B90BBD-9464-04C1-C1EC-55913ED1B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Agile if: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457FAE-E8DA-BB3C-36AF-DED0D332F6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Requirements are likely to change.</a:t>
            </a:r>
          </a:p>
          <a:p>
            <a:r>
              <a:rPr lang="en-US" dirty="0"/>
              <a:t>Client wants to be involved regularly. </a:t>
            </a:r>
          </a:p>
          <a:p>
            <a:r>
              <a:rPr lang="en-US" dirty="0"/>
              <a:t>You want fast iterations and continuous delivery.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71AC-B489-936A-16BB-B673BE75D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Choose Waterfall if: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36C25-7603-FFFD-0167-0D85B9CC0F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Project scope is fixed and well-defined. </a:t>
            </a:r>
          </a:p>
          <a:p>
            <a:r>
              <a:rPr lang="en-US" dirty="0"/>
              <a:t>High regulation or documentation is needed. </a:t>
            </a:r>
          </a:p>
          <a:p>
            <a:r>
              <a:rPr lang="en-US" dirty="0"/>
              <a:t>Stakeholders prefer detailed upfront planning/ </a:t>
            </a:r>
          </a:p>
        </p:txBody>
      </p:sp>
    </p:spTree>
    <p:extLst>
      <p:ext uri="{BB962C8B-B14F-4D97-AF65-F5344CB8AC3E}">
        <p14:creationId xmlns:p14="http://schemas.microsoft.com/office/powerpoint/2010/main" val="1729039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7BC23-97D2-51D8-6496-7CFED849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Works cited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9471-33F8-9FE8-3B24-1ED68A000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</a:rPr>
              <a:t>Sergeev, A. (2016, November 25). </a:t>
            </a:r>
            <a:r>
              <a:rPr lang="en-US" sz="1600" i="1" dirty="0">
                <a:solidFill>
                  <a:schemeClr val="tx1"/>
                </a:solidFill>
                <a:effectLst/>
              </a:rPr>
              <a:t>Team Roles in Waterfall Methodology</a:t>
            </a:r>
            <a:r>
              <a:rPr lang="en-US" sz="1600" dirty="0">
                <a:solidFill>
                  <a:schemeClr val="tx1"/>
                </a:solidFill>
                <a:effectLst/>
              </a:rPr>
              <a:t>. https://hygger.io/blog/team-roles-in-waterfall-methodology/. https://hygger.io/blog/team-roles-in-waterfall-methodology/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</a:rPr>
              <a:t>Chandana. (2025, April 13). </a:t>
            </a:r>
            <a:r>
              <a:rPr lang="en-US" sz="1600" i="1" dirty="0">
                <a:solidFill>
                  <a:schemeClr val="tx1"/>
                </a:solidFill>
                <a:effectLst/>
              </a:rPr>
              <a:t>Scrum project management: Advantages and disadvantages</a:t>
            </a:r>
            <a:r>
              <a:rPr lang="en-US" sz="1600" dirty="0">
                <a:solidFill>
                  <a:schemeClr val="tx1"/>
                </a:solidFill>
                <a:effectLst/>
              </a:rPr>
              <a:t>. Scrum Project Management: Advantages and Disadvantages. https://www.simplilearn.com/scrum-project-management-article 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  <a:effectLst/>
              </a:rPr>
              <a:t>Harfield, J. (n.d.). </a:t>
            </a:r>
            <a:r>
              <a:rPr lang="en-US" sz="1600" i="1" dirty="0">
                <a:solidFill>
                  <a:schemeClr val="tx1"/>
                </a:solidFill>
                <a:effectLst/>
              </a:rPr>
              <a:t>Waterfall principles: What is waterfall methodology?</a:t>
            </a:r>
            <a:r>
              <a:rPr lang="en-US" sz="1600" dirty="0">
                <a:solidFill>
                  <a:schemeClr val="tx1"/>
                </a:solidFill>
                <a:effectLst/>
              </a:rPr>
              <a:t>. What is the waterfall methodology in project management? https://www.pipedrive.com/en/blog/waterfall-methodology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chemeClr val="tx1"/>
                </a:solidFill>
              </a:rPr>
              <a:t>Kirvan, P., </a:t>
            </a:r>
            <a:r>
              <a:rPr lang="en-US" sz="1600" dirty="0" err="1">
                <a:solidFill>
                  <a:schemeClr val="tx1"/>
                </a:solidFill>
              </a:rPr>
              <a:t>Lutkevich</a:t>
            </a:r>
            <a:r>
              <a:rPr lang="en-US" sz="1600" dirty="0">
                <a:solidFill>
                  <a:schemeClr val="tx1"/>
                </a:solidFill>
              </a:rPr>
              <a:t>, B., &amp; Lewis, S. (2024, November 15). </a:t>
            </a:r>
            <a:r>
              <a:rPr lang="en-US" sz="1600" i="1" dirty="0">
                <a:solidFill>
                  <a:schemeClr val="tx1"/>
                </a:solidFill>
              </a:rPr>
              <a:t>What         is the waterfall model? definition and guide: Definition 	from TechTarget. </a:t>
            </a:r>
            <a:r>
              <a:rPr lang="en-US" sz="1600" dirty="0">
                <a:solidFill>
                  <a:schemeClr val="tx1"/>
                </a:solidFill>
              </a:rPr>
              <a:t>Search Software Quality. 	https://www.techtarget.com/searchsoftwarequality/defi	</a:t>
            </a:r>
            <a:r>
              <a:rPr lang="en-US" sz="1600" dirty="0" err="1">
                <a:solidFill>
                  <a:schemeClr val="tx1"/>
                </a:solidFill>
              </a:rPr>
              <a:t>nition</a:t>
            </a:r>
            <a:r>
              <a:rPr lang="en-US" sz="1600" dirty="0">
                <a:solidFill>
                  <a:schemeClr val="tx1"/>
                </a:solidFill>
              </a:rPr>
              <a:t>/waterfall-model </a:t>
            </a:r>
          </a:p>
        </p:txBody>
      </p:sp>
    </p:spTree>
    <p:extLst>
      <p:ext uri="{BB962C8B-B14F-4D97-AF65-F5344CB8AC3E}">
        <p14:creationId xmlns:p14="http://schemas.microsoft.com/office/powerpoint/2010/main" val="1504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0FE681-1E05-478A-89DC-5F7AB37CF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FC13E-7541-35E3-438B-BB55CBCE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3747111" cy="4892040"/>
          </a:xfrm>
        </p:spPr>
        <p:txBody>
          <a:bodyPr>
            <a:normAutofit/>
          </a:bodyPr>
          <a:lstStyle/>
          <a:p>
            <a:pPr algn="r"/>
            <a:r>
              <a:rPr lang="en-US"/>
              <a:t>What is Scrum-Agile?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2F21DC-5F0E-42CF-B89C-C1E25E175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783" y="1532373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6B49-D2AF-F1BE-22E0-4DC3077C7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962" y="685799"/>
            <a:ext cx="6288260" cy="48920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Scrum is an Agile framework focused on delivering value in small, iterative increments.</a:t>
            </a:r>
          </a:p>
          <a:p>
            <a:r>
              <a:rPr lang="en-US" dirty="0">
                <a:solidFill>
                  <a:schemeClr val="tx1"/>
                </a:solidFill>
              </a:rPr>
              <a:t>Emphasizes collaboration, flexibility, customer feedback, and continuous improvement.</a:t>
            </a:r>
          </a:p>
          <a:p>
            <a:r>
              <a:rPr lang="en-US" dirty="0">
                <a:solidFill>
                  <a:schemeClr val="tx1"/>
                </a:solidFill>
              </a:rPr>
              <a:t>Uses fixed-length development cycles called Sprints (typically 2–4 weeks).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99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A0FBBC-1099-4CD9-A98A-E2E7F86F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Scrum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3B0848-56BD-99F8-4245-2EC2CF431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82768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68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0404C-251C-B9AA-9EF4-70B8AE509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US" dirty="0"/>
              <a:t>Agile PHASES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7847DE7-645A-42AB-6CEB-6FDE34363E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1" y="685800"/>
          <a:ext cx="7493137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Drawings on colorful paper">
            <a:extLst>
              <a:ext uri="{FF2B5EF4-FFF2-40B4-BE49-F238E27FC236}">
                <a16:creationId xmlns:a16="http://schemas.microsoft.com/office/drawing/2014/main" id="{EEB27B17-9FE0-F5AA-5080-06B23B2813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3464" r="43721" b="-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13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2434-3BA3-7209-AB60-A0106A118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waterfall methodology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E87E-6810-EEEA-886B-F4E40A25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Waterfall methodology, each step is dependent on the output of the previous step. There's a linear progression to the way these projects unfold. (Kirvan, 2024)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57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5D69792-66E6-5540-60AA-574084D6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Waterfall methodology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120F94-9765-8C16-4910-745DD02F2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98533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FB3324-24EF-AD86-330D-92FA1E265178}"/>
              </a:ext>
            </a:extLst>
          </p:cNvPr>
          <p:cNvSpPr txBox="1"/>
          <p:nvPr/>
        </p:nvSpPr>
        <p:spPr>
          <a:xfrm>
            <a:off x="4648647" y="1147862"/>
            <a:ext cx="23225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The developer is the one in charge of creating the code and design implementation.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9FFDC-BB68-2675-FEAB-2F44ABD87ACE}"/>
              </a:ext>
            </a:extLst>
          </p:cNvPr>
          <p:cNvSpPr txBox="1"/>
          <p:nvPr/>
        </p:nvSpPr>
        <p:spPr>
          <a:xfrm>
            <a:off x="3904678" y="2199589"/>
            <a:ext cx="307238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tester tests the code to ensure the final product is free of bugs.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/>
              <a:t>Tests are usually conducted at the final stages of their realization. (Sergeev, 2016)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5D0EE-506F-451C-1C02-745DBA46DA7A}"/>
              </a:ext>
            </a:extLst>
          </p:cNvPr>
          <p:cNvSpPr txBox="1"/>
          <p:nvPr/>
        </p:nvSpPr>
        <p:spPr>
          <a:xfrm>
            <a:off x="4471416" y="3589871"/>
            <a:ext cx="25147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Gather the requirements for the project from the stakeholders. Analyze the business needs.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36D95-B1F7-E668-0D79-0507C4D86B1F}"/>
              </a:ext>
            </a:extLst>
          </p:cNvPr>
          <p:cNvSpPr txBox="1"/>
          <p:nvPr/>
        </p:nvSpPr>
        <p:spPr>
          <a:xfrm>
            <a:off x="4120861" y="4648826"/>
            <a:ext cx="30723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The project manager is responsible for the team, providing guidance and delegating tasks. </a:t>
            </a:r>
          </a:p>
          <a:p>
            <a:pPr algn="ctr"/>
            <a:r>
              <a:rPr lang="en-US" sz="1100" dirty="0"/>
              <a:t>They define the project requirements, work with the team to find a solution and perform quality assurance. </a:t>
            </a:r>
          </a:p>
        </p:txBody>
      </p:sp>
    </p:spTree>
    <p:extLst>
      <p:ext uri="{BB962C8B-B14F-4D97-AF65-F5344CB8AC3E}">
        <p14:creationId xmlns:p14="http://schemas.microsoft.com/office/powerpoint/2010/main" val="234809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9209D8-E5AC-D6E0-4624-7C76B5524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Waterfall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10A269-74EB-BF85-EC01-C468F0224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773737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77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9448D9-8F1D-4CFE-93BA-E0272F0DB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1CE6B-B2B1-BFE9-ED20-60E839CB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543800" cy="1507067"/>
          </a:xfrm>
        </p:spPr>
        <p:txBody>
          <a:bodyPr>
            <a:normAutofit/>
          </a:bodyPr>
          <a:lstStyle/>
          <a:p>
            <a:r>
              <a:rPr lang="en-US" dirty="0"/>
              <a:t>Waterfall versus agile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D9FEF-20FF-EFC3-72F2-DB1DC4D43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091235"/>
              </p:ext>
            </p:extLst>
          </p:nvPr>
        </p:nvGraphicFramePr>
        <p:xfrm>
          <a:off x="684213" y="685799"/>
          <a:ext cx="7764843" cy="3515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281">
                  <a:extLst>
                    <a:ext uri="{9D8B030D-6E8A-4147-A177-3AD203B41FA5}">
                      <a16:colId xmlns:a16="http://schemas.microsoft.com/office/drawing/2014/main" val="402443263"/>
                    </a:ext>
                  </a:extLst>
                </a:gridCol>
                <a:gridCol w="2588281">
                  <a:extLst>
                    <a:ext uri="{9D8B030D-6E8A-4147-A177-3AD203B41FA5}">
                      <a16:colId xmlns:a16="http://schemas.microsoft.com/office/drawing/2014/main" val="4090221663"/>
                    </a:ext>
                  </a:extLst>
                </a:gridCol>
                <a:gridCol w="2588281">
                  <a:extLst>
                    <a:ext uri="{9D8B030D-6E8A-4147-A177-3AD203B41FA5}">
                      <a16:colId xmlns:a16="http://schemas.microsoft.com/office/drawing/2014/main" val="3339615564"/>
                    </a:ext>
                  </a:extLst>
                </a:gridCol>
              </a:tblGrid>
              <a:tr h="531724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Waterfall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623520"/>
                  </a:ext>
                </a:extLst>
              </a:tr>
              <a:tr h="531724">
                <a:tc>
                  <a:txBody>
                    <a:bodyPr/>
                    <a:lstStyle/>
                    <a:p>
                      <a:r>
                        <a:rPr lang="en-US" dirty="0"/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Linear, sequential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Iterative, flexible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868060"/>
                  </a:ext>
                </a:extLst>
              </a:tr>
              <a:tr h="531724">
                <a:tc>
                  <a:txBody>
                    <a:bodyPr/>
                    <a:lstStyle/>
                    <a:p>
                      <a:r>
                        <a:rPr lang="en-US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Upfront, fixed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Ongoing, adaptive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71729"/>
                  </a:ext>
                </a:extLst>
              </a:tr>
              <a:tr h="531724">
                <a:tc>
                  <a:txBody>
                    <a:bodyPr/>
                    <a:lstStyle/>
                    <a:p>
                      <a:r>
                        <a:rPr lang="en-US" dirty="0"/>
                        <a:t>Client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after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Ongoing throughout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433423"/>
                  </a:ext>
                </a:extLst>
              </a:tr>
              <a:tr h="531724">
                <a:tc>
                  <a:txBody>
                    <a:bodyPr/>
                    <a:lstStyle/>
                    <a:p>
                      <a:r>
                        <a:rPr lang="en-US" dirty="0"/>
                        <a:t>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 to manage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Welcomed and prioritized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88354"/>
                  </a:ext>
                </a:extLst>
              </a:tr>
              <a:tr h="531724">
                <a:tc>
                  <a:txBody>
                    <a:bodyPr/>
                    <a:lstStyle/>
                    <a:p>
                      <a:r>
                        <a:rPr lang="en-US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and incremental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286352"/>
                  </a:ext>
                </a:extLst>
              </a:tr>
            </a:tbl>
          </a:graphicData>
        </a:graphic>
      </p:graphicFrame>
      <p:pic>
        <p:nvPicPr>
          <p:cNvPr id="5" name="Picture 4" descr="Cascade of waterfalls">
            <a:extLst>
              <a:ext uri="{FF2B5EF4-FFF2-40B4-BE49-F238E27FC236}">
                <a16:creationId xmlns:a16="http://schemas.microsoft.com/office/drawing/2014/main" id="{2B90D0BE-8C5A-C846-BC9B-8E2DCEB5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15" r="43570" b="-1"/>
          <a:stretch/>
        </p:blipFill>
        <p:spPr>
          <a:xfrm>
            <a:off x="8820603" y="10"/>
            <a:ext cx="3371397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49DEA-AC6C-4834-A330-03A1796B8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0CBC5D1-BAF0-454E-9D7C-68370AA9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BB9F45-32F7-4915-A94F-F1E34B3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EA6F09-00FD-4C50-A2DF-D0B1CC4C9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8B975B-2618-4734-A401-FAB74519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F4B123-0577-4F10-986B-6BD86396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17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BDF0-4E54-05C8-CB94-5851B05E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scrum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8822C-7E17-676A-BA64-490A41617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85073-D746-6145-6FBD-2730057159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Quick and efficient delivery</a:t>
            </a:r>
          </a:p>
          <a:p>
            <a:r>
              <a:rPr lang="en-US" dirty="0"/>
              <a:t>Broken down into easily manageable sprints</a:t>
            </a:r>
          </a:p>
          <a:p>
            <a:r>
              <a:rPr lang="en-US" dirty="0"/>
              <a:t>Constructive with customer feedback being implemented throughout</a:t>
            </a:r>
          </a:p>
          <a:p>
            <a:r>
              <a:rPr lang="en-US" dirty="0"/>
              <a:t>Great for fast paced projects</a:t>
            </a:r>
          </a:p>
          <a:p>
            <a:r>
              <a:rPr lang="en-US" dirty="0"/>
              <a:t>The individual effort of each team member is visible during daily scrum meetings (Chandana)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2BA65D-DFF9-E2EF-67CA-80B78E26C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5CF321-244E-9BF6-A78A-881C379EB3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scope can change throughout the project, changing the end date</a:t>
            </a:r>
          </a:p>
          <a:p>
            <a:r>
              <a:rPr lang="en-US" dirty="0"/>
              <a:t>Cooperation is key to ensuring the project will succeed</a:t>
            </a:r>
          </a:p>
          <a:p>
            <a:r>
              <a:rPr lang="en-US" dirty="0"/>
              <a:t>Difficult in large teams</a:t>
            </a:r>
          </a:p>
          <a:p>
            <a:r>
              <a:rPr lang="en-US" dirty="0"/>
              <a:t>If any team member leaves in the middle of a project, it can have a huge negative impact on the project (Chandana)</a:t>
            </a:r>
          </a:p>
        </p:txBody>
      </p:sp>
    </p:spTree>
    <p:extLst>
      <p:ext uri="{BB962C8B-B14F-4D97-AF65-F5344CB8AC3E}">
        <p14:creationId xmlns:p14="http://schemas.microsoft.com/office/powerpoint/2010/main" val="17722812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716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Century Gothic</vt:lpstr>
      <vt:lpstr>Inter</vt:lpstr>
      <vt:lpstr>Wingdings 3</vt:lpstr>
      <vt:lpstr>Slice</vt:lpstr>
      <vt:lpstr>PowerPoint Presentation</vt:lpstr>
      <vt:lpstr>What is Scrum-Agile?</vt:lpstr>
      <vt:lpstr>Scrum Roles</vt:lpstr>
      <vt:lpstr>Agile PHASES</vt:lpstr>
      <vt:lpstr>What is the waterfall methodology approach?</vt:lpstr>
      <vt:lpstr>Waterfall methodology roles</vt:lpstr>
      <vt:lpstr>The Waterfall model</vt:lpstr>
      <vt:lpstr>Waterfall versus agile</vt:lpstr>
      <vt:lpstr>Pros and cons of scrum</vt:lpstr>
      <vt:lpstr>Pros and cons of waterfall methodology</vt:lpstr>
      <vt:lpstr>When to choose agile vs. waterfall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kaleyfaucher@gmail.com</dc:creator>
  <cp:lastModifiedBy>kaleyfaucher@gmail.com</cp:lastModifiedBy>
  <cp:revision>1</cp:revision>
  <dcterms:created xsi:type="dcterms:W3CDTF">2025-04-27T23:24:14Z</dcterms:created>
  <dcterms:modified xsi:type="dcterms:W3CDTF">2025-04-28T00:30:59Z</dcterms:modified>
</cp:coreProperties>
</file>