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5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3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352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45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2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94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0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4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4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3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8467-6561-4E30-B027-C98DAD372D3A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84DA0E-73F9-4FD3-8549-AB50609E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6346"/>
            <a:ext cx="8596668" cy="1320800"/>
          </a:xfrm>
        </p:spPr>
        <p:txBody>
          <a:bodyPr/>
          <a:lstStyle/>
          <a:p>
            <a:r>
              <a:rPr lang="en-GB" dirty="0" smtClean="0"/>
              <a:t>Competition Teams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22927"/>
              </p:ext>
            </p:extLst>
          </p:nvPr>
        </p:nvGraphicFramePr>
        <p:xfrm>
          <a:off x="677863" y="127057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Team 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Zoe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Khadija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Esra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016447"/>
              </p:ext>
            </p:extLst>
          </p:nvPr>
        </p:nvGraphicFramePr>
        <p:xfrm>
          <a:off x="5369005" y="127057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Team 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Rosie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Mujie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6335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458166"/>
              </p:ext>
            </p:extLst>
          </p:nvPr>
        </p:nvGraphicFramePr>
        <p:xfrm>
          <a:off x="3023434" y="127057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Team 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Emily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Ieva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2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90438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631763"/>
              </p:ext>
            </p:extLst>
          </p:nvPr>
        </p:nvGraphicFramePr>
        <p:xfrm>
          <a:off x="7714576" y="127057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Team 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Yasmin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Zainab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6335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972617"/>
              </p:ext>
            </p:extLst>
          </p:nvPr>
        </p:nvGraphicFramePr>
        <p:xfrm>
          <a:off x="677334" y="290633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Sister Act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Naomi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Sophie 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380573"/>
              </p:ext>
            </p:extLst>
          </p:nvPr>
        </p:nvGraphicFramePr>
        <p:xfrm>
          <a:off x="3023433" y="2925083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Kelly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Amelia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Ruby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250992"/>
              </p:ext>
            </p:extLst>
          </p:nvPr>
        </p:nvGraphicFramePr>
        <p:xfrm>
          <a:off x="5369004" y="292245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Fast Girls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Shannon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Sophie 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9235"/>
              </p:ext>
            </p:extLst>
          </p:nvPr>
        </p:nvGraphicFramePr>
        <p:xfrm>
          <a:off x="7714575" y="290633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Khichri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Samra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Cindy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Carmen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12239"/>
              </p:ext>
            </p:extLst>
          </p:nvPr>
        </p:nvGraphicFramePr>
        <p:xfrm>
          <a:off x="677334" y="4555581"/>
          <a:ext cx="22161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178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Nordhellenic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Eleni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Desiree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422256"/>
              </p:ext>
            </p:extLst>
          </p:nvPr>
        </p:nvGraphicFramePr>
        <p:xfrm>
          <a:off x="9712331" y="1270000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Uncover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15531"/>
              </p:ext>
            </p:extLst>
          </p:nvPr>
        </p:nvGraphicFramePr>
        <p:xfrm>
          <a:off x="9712331" y="2922452"/>
          <a:ext cx="1391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47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Aloe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Chloe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217960"/>
              </p:ext>
            </p:extLst>
          </p:nvPr>
        </p:nvGraphicFramePr>
        <p:xfrm>
          <a:off x="3023433" y="4555581"/>
          <a:ext cx="23455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571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Maple</a:t>
                      </a:r>
                      <a:r>
                        <a:rPr lang="en-GB" baseline="0" dirty="0" smtClean="0"/>
                        <a:t> Dragons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Katie 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Anna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820904"/>
              </p:ext>
            </p:extLst>
          </p:nvPr>
        </p:nvGraphicFramePr>
        <p:xfrm>
          <a:off x="5498925" y="4574332"/>
          <a:ext cx="2730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675">
                  <a:extLst>
                    <a:ext uri="{9D8B030D-6E8A-4147-A177-3AD203B41FA5}">
                      <a16:colId xmlns:a16="http://schemas.microsoft.com/office/drawing/2014/main" val="219189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Make</a:t>
                      </a:r>
                      <a:r>
                        <a:rPr lang="en-GB" baseline="0" dirty="0" smtClean="0"/>
                        <a:t> IDS great again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Georgina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Carlotta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7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8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58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Competition Teams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Newton - IT Services</dc:creator>
  <cp:lastModifiedBy>Kate Newton - IT Services</cp:lastModifiedBy>
  <cp:revision>4</cp:revision>
  <cp:lastPrinted>2019-03-05T11:48:29Z</cp:lastPrinted>
  <dcterms:created xsi:type="dcterms:W3CDTF">2019-03-05T11:14:34Z</dcterms:created>
  <dcterms:modified xsi:type="dcterms:W3CDTF">2019-03-05T15:06:58Z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495EF876-3266-49F7-909F-E01F796B2561</vt:lpwstr>
  </property>
  <property fmtid="{D5CDD505-2E9C-101B-9397-08002B2CF9AE}" pid="3" name="ArticulatePath">
    <vt:lpwstr>Presentation2</vt:lpwstr>
  </property>
</Properties>
</file>