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8F-87EE-450B-A74A-660C000221B1}" type="datetimeFigureOut">
              <a:rPr lang="en-US" smtClean="0"/>
              <a:t>5/17/2020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F615-0634-49AA-B53D-DD5E0BB4FB9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8F-87EE-450B-A74A-660C000221B1}" type="datetimeFigureOut">
              <a:rPr lang="en-US" smtClean="0"/>
              <a:t>5/17/2020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F615-0634-49AA-B53D-DD5E0BB4FB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8F-87EE-450B-A74A-660C000221B1}" type="datetimeFigureOut">
              <a:rPr lang="en-US" smtClean="0"/>
              <a:t>5/17/2020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F615-0634-49AA-B53D-DD5E0BB4FB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8F-87EE-450B-A74A-660C000221B1}" type="datetimeFigureOut">
              <a:rPr lang="en-US" smtClean="0"/>
              <a:t>5/17/2020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F615-0634-49AA-B53D-DD5E0BB4FB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8F-87EE-450B-A74A-660C000221B1}" type="datetimeFigureOut">
              <a:rPr lang="en-US" smtClean="0"/>
              <a:t>5/17/2020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903F615-0634-49AA-B53D-DD5E0BB4FB9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8F-87EE-450B-A74A-660C000221B1}" type="datetimeFigureOut">
              <a:rPr lang="en-US" smtClean="0"/>
              <a:t>5/17/2020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F615-0634-49AA-B53D-DD5E0BB4FB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8F-87EE-450B-A74A-660C000221B1}" type="datetimeFigureOut">
              <a:rPr lang="en-US" smtClean="0"/>
              <a:t>5/17/2020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F615-0634-49AA-B53D-DD5E0BB4FB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8F-87EE-450B-A74A-660C000221B1}" type="datetimeFigureOut">
              <a:rPr lang="en-US" smtClean="0"/>
              <a:t>5/17/2020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F615-0634-49AA-B53D-DD5E0BB4FB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8F-87EE-450B-A74A-660C000221B1}" type="datetimeFigureOut">
              <a:rPr lang="en-US" smtClean="0"/>
              <a:t>5/17/2020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F615-0634-49AA-B53D-DD5E0BB4FB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8F-87EE-450B-A74A-660C000221B1}" type="datetimeFigureOut">
              <a:rPr lang="en-US" smtClean="0"/>
              <a:t>5/17/2020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F615-0634-49AA-B53D-DD5E0BB4FB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8F-87EE-450B-A74A-660C000221B1}" type="datetimeFigureOut">
              <a:rPr lang="en-US" smtClean="0"/>
              <a:t>5/17/2020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F615-0634-49AA-B53D-DD5E0BB4FB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827738F-87EE-450B-A74A-660C000221B1}" type="datetimeFigureOut">
              <a:rPr lang="en-US" smtClean="0"/>
              <a:t>5/17/2020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903F615-0634-49AA-B53D-DD5E0BB4FB9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TABLEAU AND POWER BI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ASSIGNMENT-1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 VIEW PAGE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 VIEW</a:t>
            </a:r>
            <a:endParaRPr lang="en-IN" dirty="0"/>
          </a:p>
        </p:txBody>
      </p:sp>
      <p:pic>
        <p:nvPicPr>
          <p:cNvPr id="4" name="Content Placeholder 3" descr="pbid_reportview_changevis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9412"/>
            <a:ext cx="7467600" cy="46101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VIEW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0814" y="1643049"/>
            <a:ext cx="8225986" cy="462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VIEW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POWER QUERY EDITOR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ADVANCED EDITOR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972452" cy="448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</TotalTime>
  <Words>19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TABLEAU AND POWER BI</vt:lpstr>
      <vt:lpstr>REPORT VIEW PAGE</vt:lpstr>
      <vt:lpstr>REPORT VIEW</vt:lpstr>
      <vt:lpstr>DATA VIEW</vt:lpstr>
      <vt:lpstr>MODEL VIEW</vt:lpstr>
      <vt:lpstr>POWER QUERY EDITOR</vt:lpstr>
      <vt:lpstr>ADVANCED EDITOR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AND POWER BI</dc:title>
  <dc:creator>Windows User</dc:creator>
  <cp:lastModifiedBy>Windows User</cp:lastModifiedBy>
  <cp:revision>2</cp:revision>
  <dcterms:created xsi:type="dcterms:W3CDTF">2020-05-17T14:36:44Z</dcterms:created>
  <dcterms:modified xsi:type="dcterms:W3CDTF">2020-05-17T14:51:12Z</dcterms:modified>
</cp:coreProperties>
</file>