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8266C-F519-40E9-AE84-EDF579CEEAB0}" v="291" dt="2020-11-17T11:49:39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88" autoAdjust="0"/>
  </p:normalViewPr>
  <p:slideViewPr>
    <p:cSldViewPr snapToGrid="0">
      <p:cViewPr>
        <p:scale>
          <a:sx n="75" d="100"/>
          <a:sy n="75" d="100"/>
        </p:scale>
        <p:origin x="10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g1897@konkuk.ac.kr" userId="3bfe29cf-0ca8-4b10-a6f3-1778258da761" providerId="ADAL" clId="{AFF8266C-F519-40E9-AE84-EDF579CEEAB0}"/>
    <pc:docChg chg="undo custSel addSld modSld">
      <pc:chgData name="pig1897@konkuk.ac.kr" userId="3bfe29cf-0ca8-4b10-a6f3-1778258da761" providerId="ADAL" clId="{AFF8266C-F519-40E9-AE84-EDF579CEEAB0}" dt="2020-11-17T11:49:39.036" v="1592"/>
      <pc:docMkLst>
        <pc:docMk/>
      </pc:docMkLst>
      <pc:sldChg chg="addSp delSp modSp mod addAnim delAnim modAnim">
        <pc:chgData name="pig1897@konkuk.ac.kr" userId="3bfe29cf-0ca8-4b10-a6f3-1778258da761" providerId="ADAL" clId="{AFF8266C-F519-40E9-AE84-EDF579CEEAB0}" dt="2020-11-17T09:14:49.263" v="365"/>
        <pc:sldMkLst>
          <pc:docMk/>
          <pc:sldMk cId="812438097" sldId="256"/>
        </pc:sldMkLst>
        <pc:spChg chg="mod">
          <ac:chgData name="pig1897@konkuk.ac.kr" userId="3bfe29cf-0ca8-4b10-a6f3-1778258da761" providerId="ADAL" clId="{AFF8266C-F519-40E9-AE84-EDF579CEEAB0}" dt="2020-11-17T08:46:34.335" v="3" actId="1076"/>
          <ac:spMkLst>
            <pc:docMk/>
            <pc:sldMk cId="812438097" sldId="256"/>
            <ac:spMk id="4" creationId="{3E414B2F-ABBD-4D4C-B1B8-4EE3B15690EB}"/>
          </ac:spMkLst>
        </pc:spChg>
        <pc:spChg chg="add mod">
          <ac:chgData name="pig1897@konkuk.ac.kr" userId="3bfe29cf-0ca8-4b10-a6f3-1778258da761" providerId="ADAL" clId="{AFF8266C-F519-40E9-AE84-EDF579CEEAB0}" dt="2020-11-17T08:53:49.954" v="164" actId="1076"/>
          <ac:spMkLst>
            <pc:docMk/>
            <pc:sldMk cId="812438097" sldId="256"/>
            <ac:spMk id="10" creationId="{6CD80B7E-2514-4C3F-BB03-3B5C7A772621}"/>
          </ac:spMkLst>
        </pc:spChg>
        <pc:spChg chg="add del">
          <ac:chgData name="pig1897@konkuk.ac.kr" userId="3bfe29cf-0ca8-4b10-a6f3-1778258da761" providerId="ADAL" clId="{AFF8266C-F519-40E9-AE84-EDF579CEEAB0}" dt="2020-11-17T08:58:25.152" v="222" actId="478"/>
          <ac:spMkLst>
            <pc:docMk/>
            <pc:sldMk cId="812438097" sldId="256"/>
            <ac:spMk id="29" creationId="{7334B6D5-97A7-4711-94F7-0F68FEA74C67}"/>
          </ac:spMkLst>
        </pc:spChg>
        <pc:spChg chg="add del mod">
          <ac:chgData name="pig1897@konkuk.ac.kr" userId="3bfe29cf-0ca8-4b10-a6f3-1778258da761" providerId="ADAL" clId="{AFF8266C-F519-40E9-AE84-EDF579CEEAB0}" dt="2020-11-17T08:58:44.652" v="225" actId="478"/>
          <ac:spMkLst>
            <pc:docMk/>
            <pc:sldMk cId="812438097" sldId="256"/>
            <ac:spMk id="30" creationId="{2A224F78-9A39-42D9-A9C6-C7E93A9416A4}"/>
          </ac:spMkLst>
        </pc:spChg>
        <pc:spChg chg="add mod">
          <ac:chgData name="pig1897@konkuk.ac.kr" userId="3bfe29cf-0ca8-4b10-a6f3-1778258da761" providerId="ADAL" clId="{AFF8266C-F519-40E9-AE84-EDF579CEEAB0}" dt="2020-11-17T08:59:03.905" v="228" actId="1076"/>
          <ac:spMkLst>
            <pc:docMk/>
            <pc:sldMk cId="812438097" sldId="256"/>
            <ac:spMk id="31" creationId="{E8A99993-FE50-4749-A8D8-66AC3EAA9E40}"/>
          </ac:spMkLst>
        </pc:spChg>
        <pc:spChg chg="add mod">
          <ac:chgData name="pig1897@konkuk.ac.kr" userId="3bfe29cf-0ca8-4b10-a6f3-1778258da761" providerId="ADAL" clId="{AFF8266C-F519-40E9-AE84-EDF579CEEAB0}" dt="2020-11-17T09:11:10.023" v="340" actId="20577"/>
          <ac:spMkLst>
            <pc:docMk/>
            <pc:sldMk cId="812438097" sldId="256"/>
            <ac:spMk id="38" creationId="{15C42950-F592-416A-BFF7-D4B7388ED124}"/>
          </ac:spMkLst>
        </pc:spChg>
        <pc:spChg chg="add mod">
          <ac:chgData name="pig1897@konkuk.ac.kr" userId="3bfe29cf-0ca8-4b10-a6f3-1778258da761" providerId="ADAL" clId="{AFF8266C-F519-40E9-AE84-EDF579CEEAB0}" dt="2020-11-17T09:11:12.052" v="342" actId="20577"/>
          <ac:spMkLst>
            <pc:docMk/>
            <pc:sldMk cId="812438097" sldId="256"/>
            <ac:spMk id="51" creationId="{54A19D47-47A8-4FC4-9632-0F09E9820AD9}"/>
          </ac:spMkLst>
        </pc:spChg>
        <pc:graphicFrameChg chg="add del mod">
          <ac:chgData name="pig1897@konkuk.ac.kr" userId="3bfe29cf-0ca8-4b10-a6f3-1778258da761" providerId="ADAL" clId="{AFF8266C-F519-40E9-AE84-EDF579CEEAB0}" dt="2020-11-17T08:47:16.307" v="9" actId="478"/>
          <ac:graphicFrameMkLst>
            <pc:docMk/>
            <pc:sldMk cId="812438097" sldId="256"/>
            <ac:graphicFrameMk id="5" creationId="{012291CB-9432-484A-BCEB-F444297D46A9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47:47.931" v="18" actId="478"/>
          <ac:graphicFrameMkLst>
            <pc:docMk/>
            <pc:sldMk cId="812438097" sldId="256"/>
            <ac:graphicFrameMk id="6" creationId="{03198C98-E3DB-40C1-A157-1F3C24443A80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48:19.504" v="29" actId="478"/>
          <ac:graphicFrameMkLst>
            <pc:docMk/>
            <pc:sldMk cId="812438097" sldId="256"/>
            <ac:graphicFrameMk id="7" creationId="{22415F74-CCEC-41D8-832C-9501EB5322F4}"/>
          </ac:graphicFrameMkLst>
        </pc:graphicFrameChg>
        <pc:graphicFrameChg chg="add del">
          <ac:chgData name="pig1897@konkuk.ac.kr" userId="3bfe29cf-0ca8-4b10-a6f3-1778258da761" providerId="ADAL" clId="{AFF8266C-F519-40E9-AE84-EDF579CEEAB0}" dt="2020-11-17T08:48:26.148" v="31" actId="478"/>
          <ac:graphicFrameMkLst>
            <pc:docMk/>
            <pc:sldMk cId="812438097" sldId="256"/>
            <ac:graphicFrameMk id="8" creationId="{CBE1B81D-9400-48D8-8FA6-06FB2EEB2065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51:07.764" v="86" actId="478"/>
          <ac:graphicFrameMkLst>
            <pc:docMk/>
            <pc:sldMk cId="812438097" sldId="256"/>
            <ac:graphicFrameMk id="9" creationId="{DE1FE8A9-8758-4D11-97C8-4A4ABE920E6D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51:31.453" v="95" actId="3680"/>
          <ac:graphicFrameMkLst>
            <pc:docMk/>
            <pc:sldMk cId="812438097" sldId="256"/>
            <ac:graphicFrameMk id="11" creationId="{200BDA44-79DA-445D-82EF-923E8534F469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08:54:22.483" v="182" actId="14100"/>
          <ac:graphicFrameMkLst>
            <pc:docMk/>
            <pc:sldMk cId="812438097" sldId="256"/>
            <ac:graphicFrameMk id="12" creationId="{84DCA1DB-1C01-44B1-8A9D-774022FB0BBD}"/>
          </ac:graphicFrameMkLst>
        </pc:graphicFrameChg>
        <pc:graphicFrameChg chg="add del mod">
          <ac:chgData name="pig1897@konkuk.ac.kr" userId="3bfe29cf-0ca8-4b10-a6f3-1778258da761" providerId="ADAL" clId="{AFF8266C-F519-40E9-AE84-EDF579CEEAB0}" dt="2020-11-17T08:54:26.814" v="183" actId="478"/>
          <ac:graphicFrameMkLst>
            <pc:docMk/>
            <pc:sldMk cId="812438097" sldId="256"/>
            <ac:graphicFrameMk id="13" creationId="{D112B7C5-4FEA-4A7C-B965-3CE1A57F6226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08:55:10.726" v="210" actId="20577"/>
          <ac:graphicFrameMkLst>
            <pc:docMk/>
            <pc:sldMk cId="812438097" sldId="256"/>
            <ac:graphicFrameMk id="17" creationId="{774D6597-4720-4AF4-A255-B496066BB9A0}"/>
          </ac:graphicFrameMkLst>
        </pc:graphicFrameChg>
        <pc:graphicFrameChg chg="add del modGraphic">
          <ac:chgData name="pig1897@konkuk.ac.kr" userId="3bfe29cf-0ca8-4b10-a6f3-1778258da761" providerId="ADAL" clId="{AFF8266C-F519-40E9-AE84-EDF579CEEAB0}" dt="2020-11-17T08:56:11.603" v="215" actId="478"/>
          <ac:graphicFrameMkLst>
            <pc:docMk/>
            <pc:sldMk cId="812438097" sldId="256"/>
            <ac:graphicFrameMk id="25" creationId="{8666D4BD-EFE6-4FDB-B32D-F9E2DBA1E2AA}"/>
          </ac:graphicFrameMkLst>
        </pc:graphicFrameChg>
        <pc:graphicFrameChg chg="add mod">
          <ac:chgData name="pig1897@konkuk.ac.kr" userId="3bfe29cf-0ca8-4b10-a6f3-1778258da761" providerId="ADAL" clId="{AFF8266C-F519-40E9-AE84-EDF579CEEAB0}" dt="2020-11-17T09:07:22.022" v="282" actId="1076"/>
          <ac:graphicFrameMkLst>
            <pc:docMk/>
            <pc:sldMk cId="812438097" sldId="256"/>
            <ac:graphicFrameMk id="34" creationId="{6E616752-E0F4-4C34-AE1F-0106968EF6D0}"/>
          </ac:graphicFrameMkLst>
        </pc:graphicFrameChg>
        <pc:graphicFrameChg chg="add mod">
          <ac:chgData name="pig1897@konkuk.ac.kr" userId="3bfe29cf-0ca8-4b10-a6f3-1778258da761" providerId="ADAL" clId="{AFF8266C-F519-40E9-AE84-EDF579CEEAB0}" dt="2020-11-17T09:08:07.823" v="286" actId="1076"/>
          <ac:graphicFrameMkLst>
            <pc:docMk/>
            <pc:sldMk cId="812438097" sldId="256"/>
            <ac:graphicFrameMk id="50" creationId="{9A2D0F51-1ADB-4385-91E1-ECA886736023}"/>
          </ac:graphicFrameMkLst>
        </pc:graphicFrameChg>
        <pc:picChg chg="add mod">
          <ac:chgData name="pig1897@konkuk.ac.kr" userId="3bfe29cf-0ca8-4b10-a6f3-1778258da761" providerId="ADAL" clId="{AFF8266C-F519-40E9-AE84-EDF579CEEAB0}" dt="2020-11-17T08:46:47.730" v="6" actId="1076"/>
          <ac:picMkLst>
            <pc:docMk/>
            <pc:sldMk cId="812438097" sldId="256"/>
            <ac:picMk id="3" creationId="{39D5B68E-F9EE-4EB2-AC9C-B04E8B64DCD6}"/>
          </ac:picMkLst>
        </pc:picChg>
        <pc:cxnChg chg="add del mod">
          <ac:chgData name="pig1897@konkuk.ac.kr" userId="3bfe29cf-0ca8-4b10-a6f3-1778258da761" providerId="ADAL" clId="{AFF8266C-F519-40E9-AE84-EDF579CEEAB0}" dt="2020-11-17T08:54:46.608" v="192" actId="478"/>
          <ac:cxnSpMkLst>
            <pc:docMk/>
            <pc:sldMk cId="812438097" sldId="256"/>
            <ac:cxnSpMk id="15" creationId="{20B379D1-F3C0-4C57-B42A-F51B44093A75}"/>
          </ac:cxnSpMkLst>
        </pc:cxnChg>
        <pc:cxnChg chg="add mod">
          <ac:chgData name="pig1897@konkuk.ac.kr" userId="3bfe29cf-0ca8-4b10-a6f3-1778258da761" providerId="ADAL" clId="{AFF8266C-F519-40E9-AE84-EDF579CEEAB0}" dt="2020-11-17T09:06:31.234" v="276" actId="1076"/>
          <ac:cxnSpMkLst>
            <pc:docMk/>
            <pc:sldMk cId="812438097" sldId="256"/>
            <ac:cxnSpMk id="20" creationId="{BEAA122B-4880-439E-99F4-4D323B2047CB}"/>
          </ac:cxnSpMkLst>
        </pc:cxnChg>
        <pc:cxnChg chg="add del mod">
          <ac:chgData name="pig1897@konkuk.ac.kr" userId="3bfe29cf-0ca8-4b10-a6f3-1778258da761" providerId="ADAL" clId="{AFF8266C-F519-40E9-AE84-EDF579CEEAB0}" dt="2020-11-17T08:55:37.507" v="213" actId="478"/>
          <ac:cxnSpMkLst>
            <pc:docMk/>
            <pc:sldMk cId="812438097" sldId="256"/>
            <ac:cxnSpMk id="22" creationId="{1341631A-54C7-4A36-9DFF-854E67271894}"/>
          </ac:cxnSpMkLst>
        </pc:cxnChg>
        <pc:cxnChg chg="add del mod">
          <ac:chgData name="pig1897@konkuk.ac.kr" userId="3bfe29cf-0ca8-4b10-a6f3-1778258da761" providerId="ADAL" clId="{AFF8266C-F519-40E9-AE84-EDF579CEEAB0}" dt="2020-11-17T08:57:12.412" v="220" actId="478"/>
          <ac:cxnSpMkLst>
            <pc:docMk/>
            <pc:sldMk cId="812438097" sldId="256"/>
            <ac:cxnSpMk id="27" creationId="{D71C2F54-F669-4040-A359-4CE9C08E5E03}"/>
          </ac:cxnSpMkLst>
        </pc:cxnChg>
        <pc:cxnChg chg="add del mod">
          <ac:chgData name="pig1897@konkuk.ac.kr" userId="3bfe29cf-0ca8-4b10-a6f3-1778258da761" providerId="ADAL" clId="{AFF8266C-F519-40E9-AE84-EDF579CEEAB0}" dt="2020-11-17T09:08:10.824" v="287" actId="478"/>
          <ac:cxnSpMkLst>
            <pc:docMk/>
            <pc:sldMk cId="812438097" sldId="256"/>
            <ac:cxnSpMk id="33" creationId="{2C81623D-7DD6-48BD-940A-C6BA31CD6D4C}"/>
          </ac:cxnSpMkLst>
        </pc:cxnChg>
        <pc:cxnChg chg="add del mod">
          <ac:chgData name="pig1897@konkuk.ac.kr" userId="3bfe29cf-0ca8-4b10-a6f3-1778258da761" providerId="ADAL" clId="{AFF8266C-F519-40E9-AE84-EDF579CEEAB0}" dt="2020-11-17T09:14:11.289" v="362" actId="1076"/>
          <ac:cxnSpMkLst>
            <pc:docMk/>
            <pc:sldMk cId="812438097" sldId="256"/>
            <ac:cxnSpMk id="36" creationId="{28424D48-3705-44E7-B02F-173E6025331E}"/>
          </ac:cxnSpMkLst>
        </pc:cxnChg>
        <pc:cxnChg chg="add del mod">
          <ac:chgData name="pig1897@konkuk.ac.kr" userId="3bfe29cf-0ca8-4b10-a6f3-1778258da761" providerId="ADAL" clId="{AFF8266C-F519-40E9-AE84-EDF579CEEAB0}" dt="2020-11-17T09:03:00.401" v="264" actId="478"/>
          <ac:cxnSpMkLst>
            <pc:docMk/>
            <pc:sldMk cId="812438097" sldId="256"/>
            <ac:cxnSpMk id="39" creationId="{12B1C2A5-AC63-4A52-9BD5-BA62A25E9C84}"/>
          </ac:cxnSpMkLst>
        </pc:cxnChg>
        <pc:cxnChg chg="add del mod">
          <ac:chgData name="pig1897@konkuk.ac.kr" userId="3bfe29cf-0ca8-4b10-a6f3-1778258da761" providerId="ADAL" clId="{AFF8266C-F519-40E9-AE84-EDF579CEEAB0}" dt="2020-11-17T09:03:00.401" v="264" actId="478"/>
          <ac:cxnSpMkLst>
            <pc:docMk/>
            <pc:sldMk cId="812438097" sldId="256"/>
            <ac:cxnSpMk id="40" creationId="{876C4BB9-DD67-48A3-A128-CFF7D512B5FE}"/>
          </ac:cxnSpMkLst>
        </pc:cxnChg>
        <pc:cxnChg chg="add del mod">
          <ac:chgData name="pig1897@konkuk.ac.kr" userId="3bfe29cf-0ca8-4b10-a6f3-1778258da761" providerId="ADAL" clId="{AFF8266C-F519-40E9-AE84-EDF579CEEAB0}" dt="2020-11-17T09:03:00.401" v="264" actId="478"/>
          <ac:cxnSpMkLst>
            <pc:docMk/>
            <pc:sldMk cId="812438097" sldId="256"/>
            <ac:cxnSpMk id="41" creationId="{842403BD-BA19-43DB-A45B-F986D4D847FA}"/>
          </ac:cxnSpMkLst>
        </pc:cxnChg>
        <pc:cxnChg chg="add mod">
          <ac:chgData name="pig1897@konkuk.ac.kr" userId="3bfe29cf-0ca8-4b10-a6f3-1778258da761" providerId="ADAL" clId="{AFF8266C-F519-40E9-AE84-EDF579CEEAB0}" dt="2020-11-17T09:10:08.749" v="332" actId="1037"/>
          <ac:cxnSpMkLst>
            <pc:docMk/>
            <pc:sldMk cId="812438097" sldId="256"/>
            <ac:cxnSpMk id="52" creationId="{085CECCD-398D-4D4C-92C4-F23344930081}"/>
          </ac:cxnSpMkLst>
        </pc:cxnChg>
      </pc:sldChg>
      <pc:sldChg chg="addSp delSp modSp new mod delAnim modAnim">
        <pc:chgData name="pig1897@konkuk.ac.kr" userId="3bfe29cf-0ca8-4b10-a6f3-1778258da761" providerId="ADAL" clId="{AFF8266C-F519-40E9-AE84-EDF579CEEAB0}" dt="2020-11-17T11:21:41.676" v="1558" actId="20577"/>
        <pc:sldMkLst>
          <pc:docMk/>
          <pc:sldMk cId="936061408" sldId="257"/>
        </pc:sldMkLst>
        <pc:spChg chg="del">
          <ac:chgData name="pig1897@konkuk.ac.kr" userId="3bfe29cf-0ca8-4b10-a6f3-1778258da761" providerId="ADAL" clId="{AFF8266C-F519-40E9-AE84-EDF579CEEAB0}" dt="2020-11-17T09:15:20.070" v="367" actId="478"/>
          <ac:spMkLst>
            <pc:docMk/>
            <pc:sldMk cId="936061408" sldId="257"/>
            <ac:spMk id="2" creationId="{66717014-4938-47B1-A0BA-DDB868FA9B64}"/>
          </ac:spMkLst>
        </pc:spChg>
        <pc:spChg chg="del">
          <ac:chgData name="pig1897@konkuk.ac.kr" userId="3bfe29cf-0ca8-4b10-a6f3-1778258da761" providerId="ADAL" clId="{AFF8266C-F519-40E9-AE84-EDF579CEEAB0}" dt="2020-11-17T09:15:20.070" v="367" actId="478"/>
          <ac:spMkLst>
            <pc:docMk/>
            <pc:sldMk cId="936061408" sldId="257"/>
            <ac:spMk id="3" creationId="{C27CC640-3420-4D57-ADD6-AFCCA4FCBDD5}"/>
          </ac:spMkLst>
        </pc:spChg>
        <pc:spChg chg="add del mod">
          <ac:chgData name="pig1897@konkuk.ac.kr" userId="3bfe29cf-0ca8-4b10-a6f3-1778258da761" providerId="ADAL" clId="{AFF8266C-F519-40E9-AE84-EDF579CEEAB0}" dt="2020-11-17T10:38:06.921" v="543" actId="478"/>
          <ac:spMkLst>
            <pc:docMk/>
            <pc:sldMk cId="936061408" sldId="257"/>
            <ac:spMk id="5" creationId="{50DAA977-4B4D-4BCE-8F77-BCBFEBF09D9C}"/>
          </ac:spMkLst>
        </pc:spChg>
        <pc:spChg chg="add del mod">
          <ac:chgData name="pig1897@konkuk.ac.kr" userId="3bfe29cf-0ca8-4b10-a6f3-1778258da761" providerId="ADAL" clId="{AFF8266C-F519-40E9-AE84-EDF579CEEAB0}" dt="2020-11-17T10:35:06.786" v="542"/>
          <ac:spMkLst>
            <pc:docMk/>
            <pc:sldMk cId="936061408" sldId="257"/>
            <ac:spMk id="6" creationId="{9C1C2A00-7369-43BF-952A-68A09C193BBD}"/>
          </ac:spMkLst>
        </pc:spChg>
        <pc:spChg chg="add mod">
          <ac:chgData name="pig1897@konkuk.ac.kr" userId="3bfe29cf-0ca8-4b10-a6f3-1778258da761" providerId="ADAL" clId="{AFF8266C-F519-40E9-AE84-EDF579CEEAB0}" dt="2020-11-17T10:48:15.344" v="997" actId="1076"/>
          <ac:spMkLst>
            <pc:docMk/>
            <pc:sldMk cId="936061408" sldId="257"/>
            <ac:spMk id="7" creationId="{A41CF425-E4B7-4237-B783-DFFE0135D95C}"/>
          </ac:spMkLst>
        </pc:spChg>
        <pc:spChg chg="add mod">
          <ac:chgData name="pig1897@konkuk.ac.kr" userId="3bfe29cf-0ca8-4b10-a6f3-1778258da761" providerId="ADAL" clId="{AFF8266C-F519-40E9-AE84-EDF579CEEAB0}" dt="2020-11-17T10:48:30.491" v="1005" actId="20577"/>
          <ac:spMkLst>
            <pc:docMk/>
            <pc:sldMk cId="936061408" sldId="257"/>
            <ac:spMk id="8" creationId="{D38EBDCC-5B8D-4229-AD91-5F455794C089}"/>
          </ac:spMkLst>
        </pc:spChg>
        <pc:spChg chg="add del">
          <ac:chgData name="pig1897@konkuk.ac.kr" userId="3bfe29cf-0ca8-4b10-a6f3-1778258da761" providerId="ADAL" clId="{AFF8266C-F519-40E9-AE84-EDF579CEEAB0}" dt="2020-11-17T10:55:00.597" v="1115" actId="11529"/>
          <ac:spMkLst>
            <pc:docMk/>
            <pc:sldMk cId="936061408" sldId="257"/>
            <ac:spMk id="18" creationId="{5B076AFA-DEE3-4DBD-AEAC-474521A8E649}"/>
          </ac:spMkLst>
        </pc:spChg>
        <pc:spChg chg="add del">
          <ac:chgData name="pig1897@konkuk.ac.kr" userId="3bfe29cf-0ca8-4b10-a6f3-1778258da761" providerId="ADAL" clId="{AFF8266C-F519-40E9-AE84-EDF579CEEAB0}" dt="2020-11-17T10:55:04.644" v="1117" actId="11529"/>
          <ac:spMkLst>
            <pc:docMk/>
            <pc:sldMk cId="936061408" sldId="257"/>
            <ac:spMk id="19" creationId="{489A5335-8C8E-44E0-8D87-5CE7BF6419C0}"/>
          </ac:spMkLst>
        </pc:spChg>
        <pc:spChg chg="add del">
          <ac:chgData name="pig1897@konkuk.ac.kr" userId="3bfe29cf-0ca8-4b10-a6f3-1778258da761" providerId="ADAL" clId="{AFF8266C-F519-40E9-AE84-EDF579CEEAB0}" dt="2020-11-17T10:55:32.759" v="1119" actId="11529"/>
          <ac:spMkLst>
            <pc:docMk/>
            <pc:sldMk cId="936061408" sldId="257"/>
            <ac:spMk id="20" creationId="{7DD8881C-8026-4B83-8C27-088EEA6AE12F}"/>
          </ac:spMkLst>
        </pc:spChg>
        <pc:spChg chg="add del">
          <ac:chgData name="pig1897@konkuk.ac.kr" userId="3bfe29cf-0ca8-4b10-a6f3-1778258da761" providerId="ADAL" clId="{AFF8266C-F519-40E9-AE84-EDF579CEEAB0}" dt="2020-11-17T11:00:04.517" v="1161" actId="478"/>
          <ac:spMkLst>
            <pc:docMk/>
            <pc:sldMk cId="936061408" sldId="257"/>
            <ac:spMk id="41" creationId="{94289FD4-FE13-496D-BB79-EE6C91CF0D40}"/>
          </ac:spMkLst>
        </pc:spChg>
        <pc:spChg chg="add del mod">
          <ac:chgData name="pig1897@konkuk.ac.kr" userId="3bfe29cf-0ca8-4b10-a6f3-1778258da761" providerId="ADAL" clId="{AFF8266C-F519-40E9-AE84-EDF579CEEAB0}" dt="2020-11-17T11:01:14.687" v="1164" actId="478"/>
          <ac:spMkLst>
            <pc:docMk/>
            <pc:sldMk cId="936061408" sldId="257"/>
            <ac:spMk id="42" creationId="{0FB02D6F-00A1-4CCB-ABBD-FE96C0AFBDF1}"/>
          </ac:spMkLst>
        </pc:spChg>
        <pc:spChg chg="add del mod">
          <ac:chgData name="pig1897@konkuk.ac.kr" userId="3bfe29cf-0ca8-4b10-a6f3-1778258da761" providerId="ADAL" clId="{AFF8266C-F519-40E9-AE84-EDF579CEEAB0}" dt="2020-11-17T11:01:55.390" v="1176" actId="11529"/>
          <ac:spMkLst>
            <pc:docMk/>
            <pc:sldMk cId="936061408" sldId="257"/>
            <ac:spMk id="43" creationId="{EA72510D-D5F5-4338-873A-D6DE789F8864}"/>
          </ac:spMkLst>
        </pc:spChg>
        <pc:spChg chg="add del mod">
          <ac:chgData name="pig1897@konkuk.ac.kr" userId="3bfe29cf-0ca8-4b10-a6f3-1778258da761" providerId="ADAL" clId="{AFF8266C-F519-40E9-AE84-EDF579CEEAB0}" dt="2020-11-17T11:03:37.684" v="1226" actId="11529"/>
          <ac:spMkLst>
            <pc:docMk/>
            <pc:sldMk cId="936061408" sldId="257"/>
            <ac:spMk id="46" creationId="{0FA91D48-6E63-46D2-A742-6BF94FE1650A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47" creationId="{CA99B4D2-B953-417A-875E-784CE912261E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48" creationId="{EC084F8E-DDA7-42D6-8785-A5ACBE875F2A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49" creationId="{4661C8A7-225A-46A9-A40E-95A1D2F8B633}"/>
          </ac:spMkLst>
        </pc:spChg>
        <pc:spChg chg="add del mod">
          <ac:chgData name="pig1897@konkuk.ac.kr" userId="3bfe29cf-0ca8-4b10-a6f3-1778258da761" providerId="ADAL" clId="{AFF8266C-F519-40E9-AE84-EDF579CEEAB0}" dt="2020-11-17T11:11:48.408" v="1374" actId="478"/>
          <ac:spMkLst>
            <pc:docMk/>
            <pc:sldMk cId="936061408" sldId="257"/>
            <ac:spMk id="50" creationId="{D43FBBCC-C80B-4D75-BA07-2AEC3B94674E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51" creationId="{771FD7E6-A1F0-4E93-9A5F-4EB4AD05B151}"/>
          </ac:spMkLst>
        </pc:spChg>
        <pc:spChg chg="add del mod">
          <ac:chgData name="pig1897@konkuk.ac.kr" userId="3bfe29cf-0ca8-4b10-a6f3-1778258da761" providerId="ADAL" clId="{AFF8266C-F519-40E9-AE84-EDF579CEEAB0}" dt="2020-11-17T11:13:51.671" v="1418" actId="478"/>
          <ac:spMkLst>
            <pc:docMk/>
            <pc:sldMk cId="936061408" sldId="257"/>
            <ac:spMk id="52" creationId="{6B769F07-EB27-4F60-890A-E7AE7E5FE210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53" creationId="{EE1F04DB-E3F6-463F-A438-8084A0ABDB17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54" creationId="{E4AEE56C-2154-4F30-8BA6-2E55D98F26D5}"/>
          </ac:spMkLst>
        </pc:spChg>
        <pc:spChg chg="add del mod">
          <ac:chgData name="pig1897@konkuk.ac.kr" userId="3bfe29cf-0ca8-4b10-a6f3-1778258da761" providerId="ADAL" clId="{AFF8266C-F519-40E9-AE84-EDF579CEEAB0}" dt="2020-11-17T11:17:47.471" v="1461"/>
          <ac:spMkLst>
            <pc:docMk/>
            <pc:sldMk cId="936061408" sldId="257"/>
            <ac:spMk id="59" creationId="{386129D6-5CEA-4B6A-9319-D9B642C14DA2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60" creationId="{2ABD8E36-D318-46D8-955B-3DB181AE86C0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61" creationId="{949B3350-1688-4F2B-B88A-9BD03BDA2FE9}"/>
          </ac:spMkLst>
        </pc:spChg>
        <pc:spChg chg="add mod">
          <ac:chgData name="pig1897@konkuk.ac.kr" userId="3bfe29cf-0ca8-4b10-a6f3-1778258da761" providerId="ADAL" clId="{AFF8266C-F519-40E9-AE84-EDF579CEEAB0}" dt="2020-11-17T11:21:41.676" v="1558" actId="20577"/>
          <ac:spMkLst>
            <pc:docMk/>
            <pc:sldMk cId="936061408" sldId="257"/>
            <ac:spMk id="62" creationId="{4BDD7162-77AA-459F-88C4-2ECA075BD657}"/>
          </ac:spMkLst>
        </pc:spChg>
        <pc:graphicFrameChg chg="add del mod modGraphic">
          <ac:chgData name="pig1897@konkuk.ac.kr" userId="3bfe29cf-0ca8-4b10-a6f3-1778258da761" providerId="ADAL" clId="{AFF8266C-F519-40E9-AE84-EDF579CEEAB0}" dt="2020-11-17T10:48:58.988" v="1012" actId="478"/>
          <ac:graphicFrameMkLst>
            <pc:docMk/>
            <pc:sldMk cId="936061408" sldId="257"/>
            <ac:graphicFrameMk id="9" creationId="{4D6388F9-A71E-43D0-98ED-26F7BBEA6CFA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11:21:28.902" v="1537" actId="1036"/>
          <ac:graphicFrameMkLst>
            <pc:docMk/>
            <pc:sldMk cId="936061408" sldId="257"/>
            <ac:graphicFrameMk id="10" creationId="{DE45516A-D925-4C55-905E-242784398ECA}"/>
          </ac:graphicFrameMkLst>
        </pc:graphicFrameChg>
        <pc:graphicFrameChg chg="add del">
          <ac:chgData name="pig1897@konkuk.ac.kr" userId="3bfe29cf-0ca8-4b10-a6f3-1778258da761" providerId="ADAL" clId="{AFF8266C-F519-40E9-AE84-EDF579CEEAB0}" dt="2020-11-17T10:50:56.097" v="1032" actId="478"/>
          <ac:graphicFrameMkLst>
            <pc:docMk/>
            <pc:sldMk cId="936061408" sldId="257"/>
            <ac:graphicFrameMk id="11" creationId="{C5C6F6A3-BF04-4356-BC2F-75479FCFFD0D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10:50:53.957" v="1031" actId="478"/>
          <ac:graphicFrameMkLst>
            <pc:docMk/>
            <pc:sldMk cId="936061408" sldId="257"/>
            <ac:graphicFrameMk id="12" creationId="{796E6564-0D57-4F03-89EE-BE5E28D83B48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11:21:28.902" v="1537" actId="1036"/>
          <ac:graphicFrameMkLst>
            <pc:docMk/>
            <pc:sldMk cId="936061408" sldId="257"/>
            <ac:graphicFrameMk id="13" creationId="{A870AD87-871E-41F9-8389-CF67D7430719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11:21:28.902" v="1537" actId="1036"/>
          <ac:graphicFrameMkLst>
            <pc:docMk/>
            <pc:sldMk cId="936061408" sldId="257"/>
            <ac:graphicFrameMk id="14" creationId="{3281C174-CA24-412B-AAE9-1DFA3C762681}"/>
          </ac:graphicFrameMkLst>
        </pc:graphicFrameChg>
        <pc:cxnChg chg="add del mod">
          <ac:chgData name="pig1897@konkuk.ac.kr" userId="3bfe29cf-0ca8-4b10-a6f3-1778258da761" providerId="ADAL" clId="{AFF8266C-F519-40E9-AE84-EDF579CEEAB0}" dt="2020-11-17T09:15:25.266" v="369"/>
          <ac:cxnSpMkLst>
            <pc:docMk/>
            <pc:sldMk cId="936061408" sldId="257"/>
            <ac:cxnSpMk id="4" creationId="{3293CC7A-3609-4147-BEE7-61F43595F430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16" creationId="{52C9ECCB-9647-461B-BEFF-5CEB45C0A9D5}"/>
          </ac:cxnSpMkLst>
        </pc:cxnChg>
        <pc:cxnChg chg="add del mod">
          <ac:chgData name="pig1897@konkuk.ac.kr" userId="3bfe29cf-0ca8-4b10-a6f3-1778258da761" providerId="ADAL" clId="{AFF8266C-F519-40E9-AE84-EDF579CEEAB0}" dt="2020-11-17T10:54:45.902" v="1113"/>
          <ac:cxnSpMkLst>
            <pc:docMk/>
            <pc:sldMk cId="936061408" sldId="257"/>
            <ac:cxnSpMk id="17" creationId="{64C0479D-F8D6-4578-A894-7EAC9F27398E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1" creationId="{9836805D-8586-438D-A5F8-5249647F1342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2" creationId="{A1DB2006-68FB-410E-8B3A-B10E060DA3C3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5" creationId="{3AEB0B8D-BE6A-4643-8D29-DAD3382AB71D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6" creationId="{DE5BB40D-ABBD-4B77-90C5-39F26B79D8B5}"/>
          </ac:cxnSpMkLst>
        </pc:cxnChg>
        <pc:cxnChg chg="add del mod">
          <ac:chgData name="pig1897@konkuk.ac.kr" userId="3bfe29cf-0ca8-4b10-a6f3-1778258da761" providerId="ADAL" clId="{AFF8266C-F519-40E9-AE84-EDF579CEEAB0}" dt="2020-11-17T10:56:32.567" v="1129"/>
          <ac:cxnSpMkLst>
            <pc:docMk/>
            <pc:sldMk cId="936061408" sldId="257"/>
            <ac:cxnSpMk id="29" creationId="{DB3CAF5C-C9D0-4639-B675-C1D7167F25F3}"/>
          </ac:cxnSpMkLst>
        </pc:cxnChg>
        <pc:cxnChg chg="add del mod">
          <ac:chgData name="pig1897@konkuk.ac.kr" userId="3bfe29cf-0ca8-4b10-a6f3-1778258da761" providerId="ADAL" clId="{AFF8266C-F519-40E9-AE84-EDF579CEEAB0}" dt="2020-11-17T10:56:32.567" v="1129"/>
          <ac:cxnSpMkLst>
            <pc:docMk/>
            <pc:sldMk cId="936061408" sldId="257"/>
            <ac:cxnSpMk id="30" creationId="{7BF45511-7384-4D85-AC4B-8F626D57206B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31" creationId="{F3E99D65-12EF-4C8E-B721-409838824C3C}"/>
          </ac:cxnSpMkLst>
        </pc:cxnChg>
        <pc:cxnChg chg="add del">
          <ac:chgData name="pig1897@konkuk.ac.kr" userId="3bfe29cf-0ca8-4b10-a6f3-1778258da761" providerId="ADAL" clId="{AFF8266C-F519-40E9-AE84-EDF579CEEAB0}" dt="2020-11-17T10:58:08.958" v="1147" actId="11529"/>
          <ac:cxnSpMkLst>
            <pc:docMk/>
            <pc:sldMk cId="936061408" sldId="257"/>
            <ac:cxnSpMk id="35" creationId="{FAE0A33D-FD03-4BB1-BAAD-09A4911B1DFC}"/>
          </ac:cxnSpMkLst>
        </pc:cxnChg>
        <pc:cxnChg chg="add del mod">
          <ac:chgData name="pig1897@konkuk.ac.kr" userId="3bfe29cf-0ca8-4b10-a6f3-1778258da761" providerId="ADAL" clId="{AFF8266C-F519-40E9-AE84-EDF579CEEAB0}" dt="2020-11-17T10:58:27.006" v="1151" actId="11529"/>
          <ac:cxnSpMkLst>
            <pc:docMk/>
            <pc:sldMk cId="936061408" sldId="257"/>
            <ac:cxnSpMk id="37" creationId="{8C990FD7-1F76-4172-8E47-D3AAD0C06CA6}"/>
          </ac:cxnSpMkLst>
        </pc:cxnChg>
        <pc:cxnChg chg="add del">
          <ac:chgData name="pig1897@konkuk.ac.kr" userId="3bfe29cf-0ca8-4b10-a6f3-1778258da761" providerId="ADAL" clId="{AFF8266C-F519-40E9-AE84-EDF579CEEAB0}" dt="2020-11-17T10:58:38.538" v="1153" actId="11529"/>
          <ac:cxnSpMkLst>
            <pc:docMk/>
            <pc:sldMk cId="936061408" sldId="257"/>
            <ac:cxnSpMk id="40" creationId="{36CEC251-9039-470A-85DC-9CBBC5B642A8}"/>
          </ac:cxnSpMkLst>
        </pc:cxnChg>
        <pc:cxnChg chg="add del">
          <ac:chgData name="pig1897@konkuk.ac.kr" userId="3bfe29cf-0ca8-4b10-a6f3-1778258da761" providerId="ADAL" clId="{AFF8266C-F519-40E9-AE84-EDF579CEEAB0}" dt="2020-11-17T11:02:34.568" v="1178" actId="478"/>
          <ac:cxnSpMkLst>
            <pc:docMk/>
            <pc:sldMk cId="936061408" sldId="257"/>
            <ac:cxnSpMk id="45" creationId="{FCBA5B77-13E3-499C-A212-C09B65B0508C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56" creationId="{396B82CB-F77B-42D2-BDCE-A5B199370CFA}"/>
          </ac:cxnSpMkLst>
        </pc:cxnChg>
      </pc:sldChg>
      <pc:sldChg chg="addSp delSp modSp new mod modAnim">
        <pc:chgData name="pig1897@konkuk.ac.kr" userId="3bfe29cf-0ca8-4b10-a6f3-1778258da761" providerId="ADAL" clId="{AFF8266C-F519-40E9-AE84-EDF579CEEAB0}" dt="2020-11-17T11:49:39.036" v="1592"/>
        <pc:sldMkLst>
          <pc:docMk/>
          <pc:sldMk cId="2682107626" sldId="258"/>
        </pc:sldMkLst>
        <pc:spChg chg="del">
          <ac:chgData name="pig1897@konkuk.ac.kr" userId="3bfe29cf-0ca8-4b10-a6f3-1778258da761" providerId="ADAL" clId="{AFF8266C-F519-40E9-AE84-EDF579CEEAB0}" dt="2020-11-17T10:43:34.408" v="991" actId="478"/>
          <ac:spMkLst>
            <pc:docMk/>
            <pc:sldMk cId="2682107626" sldId="258"/>
            <ac:spMk id="2" creationId="{C636EABE-9A09-44E0-866A-FAEDF26E1C3E}"/>
          </ac:spMkLst>
        </pc:spChg>
        <pc:spChg chg="del">
          <ac:chgData name="pig1897@konkuk.ac.kr" userId="3bfe29cf-0ca8-4b10-a6f3-1778258da761" providerId="ADAL" clId="{AFF8266C-F519-40E9-AE84-EDF579CEEAB0}" dt="2020-11-17T10:43:34.408" v="991" actId="478"/>
          <ac:spMkLst>
            <pc:docMk/>
            <pc:sldMk cId="2682107626" sldId="258"/>
            <ac:spMk id="3" creationId="{A02C37E2-01A8-4A89-AC5F-E19509A3DA11}"/>
          </ac:spMkLst>
        </pc:spChg>
        <pc:spChg chg="add del mod">
          <ac:chgData name="pig1897@konkuk.ac.kr" userId="3bfe29cf-0ca8-4b10-a6f3-1778258da761" providerId="ADAL" clId="{AFF8266C-F519-40E9-AE84-EDF579CEEAB0}" dt="2020-11-17T10:43:38.027" v="993"/>
          <ac:spMkLst>
            <pc:docMk/>
            <pc:sldMk cId="2682107626" sldId="258"/>
            <ac:spMk id="4" creationId="{44104862-144A-4C98-9890-6174E24D0D77}"/>
          </ac:spMkLst>
        </pc:spChg>
        <pc:spChg chg="add mod">
          <ac:chgData name="pig1897@konkuk.ac.kr" userId="3bfe29cf-0ca8-4b10-a6f3-1778258da761" providerId="ADAL" clId="{AFF8266C-F519-40E9-AE84-EDF579CEEAB0}" dt="2020-11-17T10:43:43.836" v="995" actId="20577"/>
          <ac:spMkLst>
            <pc:docMk/>
            <pc:sldMk cId="2682107626" sldId="258"/>
            <ac:spMk id="5" creationId="{6890B560-E265-44EF-85A9-29CDBE55283F}"/>
          </ac:spMkLst>
        </pc:spChg>
        <pc:graphicFrameChg chg="add del mod">
          <ac:chgData name="pig1897@konkuk.ac.kr" userId="3bfe29cf-0ca8-4b10-a6f3-1778258da761" providerId="ADAL" clId="{AFF8266C-F519-40E9-AE84-EDF579CEEAB0}" dt="2020-11-17T10:48:42.733" v="1007"/>
          <ac:graphicFrameMkLst>
            <pc:docMk/>
            <pc:sldMk cId="2682107626" sldId="258"/>
            <ac:graphicFrameMk id="6" creationId="{4DF794A2-70AC-4FD1-B430-9355497FC9FD}"/>
          </ac:graphicFrameMkLst>
        </pc:graphicFrameChg>
        <pc:picChg chg="add mod">
          <ac:chgData name="pig1897@konkuk.ac.kr" userId="3bfe29cf-0ca8-4b10-a6f3-1778258da761" providerId="ADAL" clId="{AFF8266C-F519-40E9-AE84-EDF579CEEAB0}" dt="2020-11-17T11:41:44.705" v="1560" actId="1076"/>
          <ac:picMkLst>
            <pc:docMk/>
            <pc:sldMk cId="2682107626" sldId="258"/>
            <ac:picMk id="8" creationId="{E5D6AC69-76C4-45B5-A3BE-2FAD19788065}"/>
          </ac:picMkLst>
        </pc:picChg>
        <pc:picChg chg="add mod">
          <ac:chgData name="pig1897@konkuk.ac.kr" userId="3bfe29cf-0ca8-4b10-a6f3-1778258da761" providerId="ADAL" clId="{AFF8266C-F519-40E9-AE84-EDF579CEEAB0}" dt="2020-11-17T11:47:32.786" v="1574" actId="1076"/>
          <ac:picMkLst>
            <pc:docMk/>
            <pc:sldMk cId="2682107626" sldId="258"/>
            <ac:picMk id="10" creationId="{12B2F65A-A02E-44C8-A3E0-A15D58BEF27C}"/>
          </ac:picMkLst>
        </pc:picChg>
        <pc:picChg chg="add mod">
          <ac:chgData name="pig1897@konkuk.ac.kr" userId="3bfe29cf-0ca8-4b10-a6f3-1778258da761" providerId="ADAL" clId="{AFF8266C-F519-40E9-AE84-EDF579CEEAB0}" dt="2020-11-17T11:47:59.930" v="1580" actId="1076"/>
          <ac:picMkLst>
            <pc:docMk/>
            <pc:sldMk cId="2682107626" sldId="258"/>
            <ac:picMk id="12" creationId="{648EED28-27CD-4947-8DA7-DD84517C960E}"/>
          </ac:picMkLst>
        </pc:picChg>
        <pc:picChg chg="add mod">
          <ac:chgData name="pig1897@konkuk.ac.kr" userId="3bfe29cf-0ca8-4b10-a6f3-1778258da761" providerId="ADAL" clId="{AFF8266C-F519-40E9-AE84-EDF579CEEAB0}" dt="2020-11-17T11:48:02.664" v="1581" actId="1076"/>
          <ac:picMkLst>
            <pc:docMk/>
            <pc:sldMk cId="2682107626" sldId="258"/>
            <ac:picMk id="14" creationId="{85B98B78-2F57-4C24-8B52-370B9DBAA8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C818-C33C-46D9-9911-DD4C74CA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366D4-4E67-43C3-9FED-73A722D0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50E39-6A3D-43AA-BAF8-5D26DEC5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74E4-C6A3-439F-AAE2-B6C8140C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B85F-EA38-42FA-AE74-F875361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E668-C777-4D81-BB6C-8480FFDD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802C4-A3FE-42F0-BEB4-424CA6A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AE39-ACCC-4C1C-97B5-9713266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5FEA-30A9-4CFD-991D-594138C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FC1D-6CB4-47C8-B7E7-589D54F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F35E1-9641-4006-964F-61FE75B8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29BCA-1D4D-435E-BEC9-8469D9AA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E446-FD1D-47B2-BE44-33D7BCE1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6B35-A8B1-4EE4-A1C0-47739DAF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2067-5B90-411D-B265-119F198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1F38-8593-4A6C-A96D-1DF7204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5A6FC-94C2-4E6E-9B34-647B8388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A3DCE-1992-4FF6-91DC-3531F99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5A475-390A-47DC-BC22-40B91B57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017E3-B36C-4BE1-87F5-52B07415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D575-8CD1-4E30-8B64-A1CC340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F2ED6-F32D-4F7C-A042-54EA5CA6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EE024-14B3-412E-AE6A-EBBA26C7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ECC9-DFD9-40D6-86DA-830A5CD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71F1-57F8-49C2-A984-7EADB9A8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7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0C3A8-0E02-4622-B9C2-4F6F9963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6B54-ACA8-4473-9C58-28E936F3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0EF74-F362-46F9-A3B5-D64C3A4C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21B0A-BD33-4877-ADE5-5F5D297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BEA63-DDEB-4C9F-846C-634CFDA6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6699F-C45E-4F23-B0D5-92B46E2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A7F0-F480-496F-BE04-9ADA51CB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BE34-A4EC-4816-9B67-5EA9FDE6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42DE6-4100-47A3-A8F2-456FB0EF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9FB48-E084-4537-8B20-18EAF1E3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DC5FF-F00F-4BBA-BD1E-1383CB5B4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46EBF-BF93-4E45-8BDF-8F252D15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42AA8-3680-41D4-9D3B-8FFAB31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FD333-73F9-46A2-BDB0-8994189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61DF-E42F-440A-A672-C0E323C6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5EC82-477E-4EEA-B249-48DCBFF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6BCCD-A2F3-495E-A1E5-1DAFC80D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4CA6A-D17B-4BD3-8525-7897E45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424FF-7630-4B3A-90C3-5B198A4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D73D-E52F-471B-AF03-2BD736E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48FF8-DAAC-48D9-A4C4-C05BBB8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E86D-9EC2-457F-BB95-CB974E3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B11E7-DC99-4B61-8AD1-8E407FD0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F1091-E158-4C1F-BDD9-FACDE0E8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AF476-529E-4166-8B4D-3FBB2247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73B3B-8D9E-4A82-82A5-A254EC1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01184-BF67-4369-9CCC-97DCF0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58DF-C164-4E20-A085-9C72334A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89290B-D63B-4894-92EE-B3D12D20B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C7A1C-4ADD-439B-8AB9-6C923189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EA019-8249-4B92-BFFA-2BC6860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E7D9D-8153-48B7-A3EB-B6B18C5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1ABD6-F6C7-4057-AB22-B6A215CA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FEEB0-41BC-4572-80F7-42E013C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582F-5347-4153-B510-6EE4CF0B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A08F-BF84-4A9A-8CAA-7DE22E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A566-D511-480F-A382-646C77DD2618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F322A-D2CE-4C1B-BE99-61E475DF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D150-1430-4F08-960F-FC746DFA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14B2F-ABBD-4D4C-B1B8-4EE3B15690EB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첫 구상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5B68E-F9EE-4EB2-AC9C-B04E8B64D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0" y="609476"/>
            <a:ext cx="5038725" cy="592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D80B7E-2514-4C3F-BB03-3B5C7A772621}"/>
              </a:ext>
            </a:extLst>
          </p:cNvPr>
          <p:cNvSpPr txBox="1"/>
          <p:nvPr/>
        </p:nvSpPr>
        <p:spPr>
          <a:xfrm>
            <a:off x="5708650" y="345613"/>
            <a:ext cx="21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공의 </a:t>
            </a:r>
            <a:r>
              <a:rPr lang="en-US" altLang="ko-KR" dirty="0"/>
              <a:t>input </a:t>
            </a:r>
            <a:r>
              <a:rPr lang="ko-KR" altLang="en-US" dirty="0"/>
              <a:t>값 예시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4DCA1DB-1C01-44B1-8A9D-774022FB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23063"/>
              </p:ext>
            </p:extLst>
          </p:nvPr>
        </p:nvGraphicFramePr>
        <p:xfrm>
          <a:off x="5708652" y="714943"/>
          <a:ext cx="3244850" cy="80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49244752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99997903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39300356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6828667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851657645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28624"/>
                  </a:ext>
                </a:extLst>
              </a:tr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187237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774D6597-4720-4AF4-A255-B496066BB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10199"/>
              </p:ext>
            </p:extLst>
          </p:nvPr>
        </p:nvGraphicFramePr>
        <p:xfrm>
          <a:off x="5708652" y="1786870"/>
          <a:ext cx="3244850" cy="80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49244752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99997903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39300356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6828667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851657645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28624"/>
                  </a:ext>
                </a:extLst>
              </a:tr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18723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AA122B-4880-439E-99F4-4D323B2047CB}"/>
              </a:ext>
            </a:extLst>
          </p:cNvPr>
          <p:cNvCxnSpPr>
            <a:cxnSpLocks/>
          </p:cNvCxnSpPr>
          <p:nvPr/>
        </p:nvCxnSpPr>
        <p:spPr>
          <a:xfrm>
            <a:off x="3648073" y="2197749"/>
            <a:ext cx="206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E8A99993-FE50-4749-A8D8-66AC3EAA9E40}"/>
              </a:ext>
            </a:extLst>
          </p:cNvPr>
          <p:cNvSpPr/>
          <p:nvPr/>
        </p:nvSpPr>
        <p:spPr>
          <a:xfrm>
            <a:off x="4944187" y="2762250"/>
            <a:ext cx="361950" cy="361948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12">
            <a:extLst>
              <a:ext uri="{FF2B5EF4-FFF2-40B4-BE49-F238E27FC236}">
                <a16:creationId xmlns:a16="http://schemas.microsoft.com/office/drawing/2014/main" id="{6E616752-E0F4-4C34-AE1F-0106968EF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25094"/>
              </p:ext>
            </p:extLst>
          </p:nvPr>
        </p:nvGraphicFramePr>
        <p:xfrm>
          <a:off x="5949950" y="2858797"/>
          <a:ext cx="3244850" cy="80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49244752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99997903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39300356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6828667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851657645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28624"/>
                  </a:ext>
                </a:extLst>
              </a:tr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187237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424D48-3705-44E7-B02F-173E6025331E}"/>
              </a:ext>
            </a:extLst>
          </p:cNvPr>
          <p:cNvCxnSpPr>
            <a:cxnSpLocks/>
          </p:cNvCxnSpPr>
          <p:nvPr/>
        </p:nvCxnSpPr>
        <p:spPr>
          <a:xfrm flipV="1">
            <a:off x="8875710" y="3667855"/>
            <a:ext cx="0" cy="3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C42950-F592-416A-BFF7-D4B7388ED124}"/>
              </a:ext>
            </a:extLst>
          </p:cNvPr>
          <p:cNvSpPr txBox="1"/>
          <p:nvPr/>
        </p:nvSpPr>
        <p:spPr>
          <a:xfrm>
            <a:off x="5629631" y="363694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=1 to 4</a:t>
            </a:r>
            <a:endParaRPr lang="ko-KR" altLang="en-US" dirty="0"/>
          </a:p>
        </p:txBody>
      </p:sp>
      <p:graphicFrame>
        <p:nvGraphicFramePr>
          <p:cNvPr id="50" name="표 12">
            <a:extLst>
              <a:ext uri="{FF2B5EF4-FFF2-40B4-BE49-F238E27FC236}">
                <a16:creationId xmlns:a16="http://schemas.microsoft.com/office/drawing/2014/main" id="{9A2D0F51-1ADB-4385-91E1-ECA88673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55012"/>
              </p:ext>
            </p:extLst>
          </p:nvPr>
        </p:nvGraphicFramePr>
        <p:xfrm>
          <a:off x="5940427" y="4041471"/>
          <a:ext cx="3244850" cy="80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49244752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99997903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39300356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6828667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851657645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28624"/>
                  </a:ext>
                </a:extLst>
              </a:tr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18723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54A19D47-47A8-4FC4-9632-0F09E9820AD9}"/>
              </a:ext>
            </a:extLst>
          </p:cNvPr>
          <p:cNvSpPr txBox="1"/>
          <p:nvPr/>
        </p:nvSpPr>
        <p:spPr>
          <a:xfrm>
            <a:off x="5629631" y="4866674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j=1 to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5CECCD-398D-4D4C-92C4-F23344930081}"/>
              </a:ext>
            </a:extLst>
          </p:cNvPr>
          <p:cNvCxnSpPr>
            <a:cxnSpLocks/>
          </p:cNvCxnSpPr>
          <p:nvPr/>
        </p:nvCxnSpPr>
        <p:spPr>
          <a:xfrm flipV="1">
            <a:off x="6907212" y="4850529"/>
            <a:ext cx="0" cy="31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16145 -0.00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1CF425-E4B7-4237-B783-DFFE0135D95C}"/>
              </a:ext>
            </a:extLst>
          </p:cNvPr>
          <p:cNvSpPr txBox="1"/>
          <p:nvPr/>
        </p:nvSpPr>
        <p:spPr>
          <a:xfrm>
            <a:off x="400050" y="323850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왜 달라져야 하는가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–</a:t>
            </a:r>
            <a:r>
              <a:rPr lang="ko-KR" altLang="en-US" dirty="0"/>
              <a:t>초기 구상 </a:t>
            </a:r>
            <a:r>
              <a:rPr lang="en-US" altLang="ko-KR" dirty="0"/>
              <a:t>algorithm </a:t>
            </a:r>
            <a:r>
              <a:rPr lang="ko-KR" altLang="en-US" dirty="0" err="1"/>
              <a:t>시간복잡도</a:t>
            </a:r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EBDCC-5B8D-4229-AD91-5F455794C089}"/>
              </a:ext>
            </a:extLst>
          </p:cNvPr>
          <p:cNvSpPr txBox="1"/>
          <p:nvPr/>
        </p:nvSpPr>
        <p:spPr>
          <a:xfrm>
            <a:off x="400050" y="1238250"/>
            <a:ext cx="62599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시간복잡도를</a:t>
            </a:r>
            <a:r>
              <a:rPr lang="ko-KR" altLang="en-US" dirty="0"/>
              <a:t> 줄이는 방법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정렬을 하지 않고 시간 복잡도를 줄이는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</a:t>
            </a:r>
            <a:r>
              <a:rPr lang="ko-KR" altLang="en-US" dirty="0"/>
              <a:t>부분합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정렬을 하되 </a:t>
            </a:r>
            <a:r>
              <a:rPr lang="en-US" altLang="ko-KR" dirty="0"/>
              <a:t>score</a:t>
            </a:r>
            <a:r>
              <a:rPr lang="ko-KR" altLang="en-US" dirty="0"/>
              <a:t>계산이 처리가 </a:t>
            </a:r>
            <a:r>
              <a:rPr lang="en-US" altLang="ko-KR" dirty="0" err="1"/>
              <a:t>nlogn</a:t>
            </a:r>
            <a:r>
              <a:rPr lang="ko-KR" altLang="en-US" dirty="0"/>
              <a:t>을 넘지 않는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</a:t>
            </a:r>
            <a:r>
              <a:rPr lang="ko-KR" altLang="en-US" dirty="0"/>
              <a:t>크기를 기준으로 </a:t>
            </a:r>
            <a:r>
              <a:rPr lang="en-US" altLang="ko-KR" dirty="0"/>
              <a:t>sort</a:t>
            </a:r>
          </a:p>
          <a:p>
            <a:r>
              <a:rPr lang="en-US" altLang="ko-KR" dirty="0"/>
              <a:t> -</a:t>
            </a:r>
            <a:r>
              <a:rPr lang="ko-KR" altLang="en-US" dirty="0"/>
              <a:t>색을 기준으로 </a:t>
            </a:r>
            <a:r>
              <a:rPr lang="en-US" altLang="ko-KR" dirty="0"/>
              <a:t>sort</a:t>
            </a:r>
          </a:p>
          <a:p>
            <a:endParaRPr lang="ko-KR" altLang="en-US" dirty="0"/>
          </a:p>
        </p:txBody>
      </p:sp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DE45516A-D925-4C55-905E-242784398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9423"/>
              </p:ext>
            </p:extLst>
          </p:nvPr>
        </p:nvGraphicFramePr>
        <p:xfrm>
          <a:off x="561975" y="4001069"/>
          <a:ext cx="3244850" cy="80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49244752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99997903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39300356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6828667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851657645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28624"/>
                  </a:ext>
                </a:extLst>
              </a:tr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187237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870AD87-871E-41F9-8389-CF67D743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359"/>
              </p:ext>
            </p:extLst>
          </p:nvPr>
        </p:nvGraphicFramePr>
        <p:xfrm>
          <a:off x="561975" y="5909310"/>
          <a:ext cx="32448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030355023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561777976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6282123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18547611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0836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61921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3281C174-CA24-412B-AAE9-1DFA3C76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00069"/>
              </p:ext>
            </p:extLst>
          </p:nvPr>
        </p:nvGraphicFramePr>
        <p:xfrm>
          <a:off x="4222750" y="4001069"/>
          <a:ext cx="3244850" cy="809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970">
                  <a:extLst>
                    <a:ext uri="{9D8B030D-6E8A-4147-A177-3AD203B41FA5}">
                      <a16:colId xmlns:a16="http://schemas.microsoft.com/office/drawing/2014/main" val="249244752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1999979035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39300356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68286671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851657645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28624"/>
                  </a:ext>
                </a:extLst>
              </a:tr>
              <a:tr h="404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187237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C9ECCB-9647-461B-BEFF-5CEB45C0A9D5}"/>
              </a:ext>
            </a:extLst>
          </p:cNvPr>
          <p:cNvCxnSpPr>
            <a:endCxn id="13" idx="0"/>
          </p:cNvCxnSpPr>
          <p:nvPr/>
        </p:nvCxnSpPr>
        <p:spPr>
          <a:xfrm>
            <a:off x="1504950" y="4810127"/>
            <a:ext cx="679450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36805D-8586-438D-A5F8-5249647F1342}"/>
              </a:ext>
            </a:extLst>
          </p:cNvPr>
          <p:cNvCxnSpPr/>
          <p:nvPr/>
        </p:nvCxnSpPr>
        <p:spPr>
          <a:xfrm>
            <a:off x="2184400" y="4810127"/>
            <a:ext cx="679450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DB2006-68FB-410E-8B3A-B10E060DA3C3}"/>
              </a:ext>
            </a:extLst>
          </p:cNvPr>
          <p:cNvCxnSpPr>
            <a:cxnSpLocks/>
          </p:cNvCxnSpPr>
          <p:nvPr/>
        </p:nvCxnSpPr>
        <p:spPr>
          <a:xfrm>
            <a:off x="1504950" y="4810127"/>
            <a:ext cx="1358900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EB0B8D-BE6A-4643-8D29-DAD3382AB71D}"/>
              </a:ext>
            </a:extLst>
          </p:cNvPr>
          <p:cNvCxnSpPr>
            <a:cxnSpLocks/>
          </p:cNvCxnSpPr>
          <p:nvPr/>
        </p:nvCxnSpPr>
        <p:spPr>
          <a:xfrm>
            <a:off x="2863850" y="4810127"/>
            <a:ext cx="679450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E5BB40D-ABBD-4B77-90C5-39F26B79D8B5}"/>
              </a:ext>
            </a:extLst>
          </p:cNvPr>
          <p:cNvCxnSpPr>
            <a:cxnSpLocks/>
          </p:cNvCxnSpPr>
          <p:nvPr/>
        </p:nvCxnSpPr>
        <p:spPr>
          <a:xfrm>
            <a:off x="2184400" y="4810127"/>
            <a:ext cx="1358900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E99D65-12EF-4C8E-B721-409838824C3C}"/>
              </a:ext>
            </a:extLst>
          </p:cNvPr>
          <p:cNvCxnSpPr>
            <a:cxnSpLocks/>
          </p:cNvCxnSpPr>
          <p:nvPr/>
        </p:nvCxnSpPr>
        <p:spPr>
          <a:xfrm>
            <a:off x="1504950" y="4810127"/>
            <a:ext cx="2038350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오른쪽 대괄호 46">
            <a:extLst>
              <a:ext uri="{FF2B5EF4-FFF2-40B4-BE49-F238E27FC236}">
                <a16:creationId xmlns:a16="http://schemas.microsoft.com/office/drawing/2014/main" id="{CA99B4D2-B953-417A-875E-784CE912261E}"/>
              </a:ext>
            </a:extLst>
          </p:cNvPr>
          <p:cNvSpPr/>
          <p:nvPr/>
        </p:nvSpPr>
        <p:spPr>
          <a:xfrm>
            <a:off x="3273101" y="3065512"/>
            <a:ext cx="227013" cy="3709570"/>
          </a:xfrm>
          <a:prstGeom prst="rightBracket">
            <a:avLst/>
          </a:prstGeom>
          <a:ln>
            <a:solidFill>
              <a:schemeClr val="tx1"/>
            </a:solidFill>
            <a:head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대괄호 47">
            <a:extLst>
              <a:ext uri="{FF2B5EF4-FFF2-40B4-BE49-F238E27FC236}">
                <a16:creationId xmlns:a16="http://schemas.microsoft.com/office/drawing/2014/main" id="{EC084F8E-DDA7-42D6-8785-A5ACBE875F2A}"/>
              </a:ext>
            </a:extLst>
          </p:cNvPr>
          <p:cNvSpPr/>
          <p:nvPr/>
        </p:nvSpPr>
        <p:spPr>
          <a:xfrm>
            <a:off x="4831358" y="3473450"/>
            <a:ext cx="344884" cy="3027813"/>
          </a:xfrm>
          <a:prstGeom prst="rightBracket">
            <a:avLst/>
          </a:prstGeom>
          <a:ln>
            <a:solidFill>
              <a:schemeClr val="tx1"/>
            </a:solidFill>
            <a:head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오른쪽 대괄호 48">
            <a:extLst>
              <a:ext uri="{FF2B5EF4-FFF2-40B4-BE49-F238E27FC236}">
                <a16:creationId xmlns:a16="http://schemas.microsoft.com/office/drawing/2014/main" id="{4661C8A7-225A-46A9-A40E-95A1D2F8B633}"/>
              </a:ext>
            </a:extLst>
          </p:cNvPr>
          <p:cNvSpPr/>
          <p:nvPr/>
        </p:nvSpPr>
        <p:spPr>
          <a:xfrm>
            <a:off x="4561098" y="2466446"/>
            <a:ext cx="252474" cy="4965619"/>
          </a:xfrm>
          <a:prstGeom prst="rightBracket">
            <a:avLst/>
          </a:prstGeom>
          <a:ln>
            <a:solidFill>
              <a:schemeClr val="tx1"/>
            </a:solidFill>
            <a:head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1FD7E6-A1F0-4E93-9A5F-4EB4AD05B151}"/>
              </a:ext>
            </a:extLst>
          </p:cNvPr>
          <p:cNvSpPr/>
          <p:nvPr/>
        </p:nvSpPr>
        <p:spPr>
          <a:xfrm>
            <a:off x="4915841" y="4437347"/>
            <a:ext cx="570167" cy="34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1F04DB-E3F6-463F-A438-8084A0ABDB17}"/>
              </a:ext>
            </a:extLst>
          </p:cNvPr>
          <p:cNvSpPr/>
          <p:nvPr/>
        </p:nvSpPr>
        <p:spPr>
          <a:xfrm>
            <a:off x="6864306" y="4437347"/>
            <a:ext cx="570167" cy="34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AEE56C-2154-4F30-8BA6-2E55D98F26D5}"/>
              </a:ext>
            </a:extLst>
          </p:cNvPr>
          <p:cNvSpPr/>
          <p:nvPr/>
        </p:nvSpPr>
        <p:spPr>
          <a:xfrm>
            <a:off x="6214725" y="4437346"/>
            <a:ext cx="570167" cy="34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6B82CB-F77B-42D2-BDCE-A5B199370CFA}"/>
              </a:ext>
            </a:extLst>
          </p:cNvPr>
          <p:cNvCxnSpPr>
            <a:cxnSpLocks/>
          </p:cNvCxnSpPr>
          <p:nvPr/>
        </p:nvCxnSpPr>
        <p:spPr>
          <a:xfrm flipH="1">
            <a:off x="2863850" y="4810127"/>
            <a:ext cx="2358231" cy="109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오른쪽 대괄호 59">
            <a:extLst>
              <a:ext uri="{FF2B5EF4-FFF2-40B4-BE49-F238E27FC236}">
                <a16:creationId xmlns:a16="http://schemas.microsoft.com/office/drawing/2014/main" id="{2ABD8E36-D318-46D8-955B-3DB181AE86C0}"/>
              </a:ext>
            </a:extLst>
          </p:cNvPr>
          <p:cNvSpPr/>
          <p:nvPr/>
        </p:nvSpPr>
        <p:spPr>
          <a:xfrm>
            <a:off x="3975950" y="3708400"/>
            <a:ext cx="157584" cy="2372702"/>
          </a:xfrm>
          <a:prstGeom prst="rightBracket">
            <a:avLst/>
          </a:prstGeom>
          <a:ln>
            <a:solidFill>
              <a:schemeClr val="tx1"/>
            </a:solidFill>
            <a:head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9B3350-1688-4F2B-B88A-9BD03BDA2FE9}"/>
              </a:ext>
            </a:extLst>
          </p:cNvPr>
          <p:cNvSpPr/>
          <p:nvPr/>
        </p:nvSpPr>
        <p:spPr>
          <a:xfrm>
            <a:off x="4915841" y="4437345"/>
            <a:ext cx="570167" cy="341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DD7162-77AA-459F-88C4-2ECA075BD657}"/>
              </a:ext>
            </a:extLst>
          </p:cNvPr>
          <p:cNvSpPr txBox="1"/>
          <p:nvPr/>
        </p:nvSpPr>
        <p:spPr>
          <a:xfrm>
            <a:off x="561975" y="354657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선택한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0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  <p:bldP spid="53" grpId="0" animBg="1"/>
      <p:bldP spid="54" grpId="0" animBg="1"/>
      <p:bldP spid="60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0B560-E265-44EF-85A9-29CDBE55283F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D6AC69-76C4-45B5-A3BE-2FAD1978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900112"/>
            <a:ext cx="3581400" cy="505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B2F65A-A02E-44C8-A3E0-A15D58BE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" y="1319993"/>
            <a:ext cx="10231278" cy="1143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8EED28-27CD-4947-8DA7-DD84517C9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5" y="2491303"/>
            <a:ext cx="2867425" cy="46679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5B98B78-2F57-4C24-8B52-370B9DBAA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0" y="3899908"/>
            <a:ext cx="794495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143</Words>
  <Application>Microsoft Office PowerPoint</Application>
  <PresentationFormat>와이드스크린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DONGHWAN</dc:creator>
  <cp:lastModifiedBy>김동민</cp:lastModifiedBy>
  <cp:revision>1</cp:revision>
  <dcterms:created xsi:type="dcterms:W3CDTF">2020-11-16T16:17:23Z</dcterms:created>
  <dcterms:modified xsi:type="dcterms:W3CDTF">2020-11-17T11:49:44Z</dcterms:modified>
</cp:coreProperties>
</file>