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7" r:id="rId2"/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A7E92-2268-37E0-2309-E060A79DF9B7}" v="36" dt="2020-11-23T11:16:18.214"/>
    <p1510:client id="{E85129F2-5830-4E9B-AA15-173253941CBB}" v="265" dt="2020-11-23T11:08:57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viewProps" Target="viewProp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presProps" Target="presProps.xml" Id="rId12" /><Relationship Type="http://schemas.microsoft.com/office/2015/10/relationships/revisionInfo" Target="revisionInfo.xml" Id="rId1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ableStyles" Target="tableStyle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heme" Target="theme/theme1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7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1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1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4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6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4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6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2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3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EE5D9C48-B6EB-457E-8DE1-56A22182A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97" b="34644"/>
          <a:stretch/>
        </p:blipFill>
        <p:spPr>
          <a:xfrm>
            <a:off x="9" y="-1119"/>
            <a:ext cx="12191982" cy="6859119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544047"/>
            <a:ext cx="12191982" cy="332189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D8E710-3144-4EE9-9FC5-02CF2E69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308" y="2838734"/>
            <a:ext cx="8625385" cy="27295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땅 따먹기</a:t>
            </a:r>
          </a:p>
        </p:txBody>
      </p:sp>
    </p:spTree>
    <p:extLst>
      <p:ext uri="{BB962C8B-B14F-4D97-AF65-F5344CB8AC3E}">
        <p14:creationId xmlns:p14="http://schemas.microsoft.com/office/powerpoint/2010/main" val="112696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08AD7777-CEFB-4FC6-ADC3-84B0776FB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C199AA6-C640-43C5-B2E4-ABA256856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60E5DB-E6B7-42AF-89B9-F38DF0B04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0828"/>
            <a:ext cx="12192000" cy="259717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BAD98A-9F8B-4580-8E1A-EAE4606F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690" y="4833853"/>
            <a:ext cx="8384620" cy="10527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sz="4400" dirty="0" err="1"/>
              <a:t>노력의</a:t>
            </a:r>
            <a:r>
              <a:rPr lang="en-US" altLang="ko-KR" sz="4400" dirty="0"/>
              <a:t> </a:t>
            </a:r>
            <a:r>
              <a:rPr lang="en-US" altLang="ko-KR" sz="4400" dirty="0" err="1"/>
              <a:t>흔적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17444C2-342D-42CD-88DF-3C7AB9630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211" y="560113"/>
            <a:ext cx="2974178" cy="2889202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3047AAD-9B91-42B8-B344-3655F003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5" y="571500"/>
            <a:ext cx="2532272" cy="2889202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8E0235A-5174-4B1C-BA09-FEE390F5E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666" y="1032962"/>
            <a:ext cx="3232879" cy="2432184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33E076B8-00DB-4829-A772-EE29A5062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0" y="4035487"/>
            <a:ext cx="12186405" cy="599027"/>
            <a:chOff x="5599" y="4035487"/>
            <a:chExt cx="12243348" cy="599027"/>
          </a:xfrm>
        </p:grpSpPr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4F3BCAD0-4607-4CBF-9958-CE264AC75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8465" y="446886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5">
              <a:extLst>
                <a:ext uri="{FF2B5EF4-FFF2-40B4-BE49-F238E27FC236}">
                  <a16:creationId xmlns:a16="http://schemas.microsoft.com/office/drawing/2014/main" id="{2D1F4814-558A-4D02-B034-F7CC01552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4027" y="404067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6">
              <a:extLst>
                <a:ext uri="{FF2B5EF4-FFF2-40B4-BE49-F238E27FC236}">
                  <a16:creationId xmlns:a16="http://schemas.microsoft.com/office/drawing/2014/main" id="{835EB1C5-0DDB-421A-803C-3CFE5F7F3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290" y="405210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7">
              <a:extLst>
                <a:ext uri="{FF2B5EF4-FFF2-40B4-BE49-F238E27FC236}">
                  <a16:creationId xmlns:a16="http://schemas.microsoft.com/office/drawing/2014/main" id="{B6B3B0BC-A06D-436E-B4D7-B6BEA3DAE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04165" y="41288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8">
              <a:extLst>
                <a:ext uri="{FF2B5EF4-FFF2-40B4-BE49-F238E27FC236}">
                  <a16:creationId xmlns:a16="http://schemas.microsoft.com/office/drawing/2014/main" id="{698DE96A-6B82-4A16-8C85-8020EE25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9517" y="40643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9">
              <a:extLst>
                <a:ext uri="{FF2B5EF4-FFF2-40B4-BE49-F238E27FC236}">
                  <a16:creationId xmlns:a16="http://schemas.microsoft.com/office/drawing/2014/main" id="{2DD94D86-59BB-46E4-9429-726123FAF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71592" y="406760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0">
              <a:extLst>
                <a:ext uri="{FF2B5EF4-FFF2-40B4-BE49-F238E27FC236}">
                  <a16:creationId xmlns:a16="http://schemas.microsoft.com/office/drawing/2014/main" id="{EBD00B65-96F1-4A77-B92B-205AD79F5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568" y="406935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1">
              <a:extLst>
                <a:ext uri="{FF2B5EF4-FFF2-40B4-BE49-F238E27FC236}">
                  <a16:creationId xmlns:a16="http://schemas.microsoft.com/office/drawing/2014/main" id="{C79B5315-031A-45A8-A63F-189B407B5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2831" y="407984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2">
              <a:extLst>
                <a:ext uri="{FF2B5EF4-FFF2-40B4-BE49-F238E27FC236}">
                  <a16:creationId xmlns:a16="http://schemas.microsoft.com/office/drawing/2014/main" id="{22D6FECA-5D06-4A25-BB48-C8BA769C8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0890" y="403548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2">
              <a:extLst>
                <a:ext uri="{FF2B5EF4-FFF2-40B4-BE49-F238E27FC236}">
                  <a16:creationId xmlns:a16="http://schemas.microsoft.com/office/drawing/2014/main" id="{EA1880C6-7CF7-4FB1-9D31-274E7A364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7982" y="436956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3">
              <a:extLst>
                <a:ext uri="{FF2B5EF4-FFF2-40B4-BE49-F238E27FC236}">
                  <a16:creationId xmlns:a16="http://schemas.microsoft.com/office/drawing/2014/main" id="{6F5ADCD7-6983-443B-8CB3-23E5E0B3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124" y="433896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0">
              <a:extLst>
                <a:ext uri="{FF2B5EF4-FFF2-40B4-BE49-F238E27FC236}">
                  <a16:creationId xmlns:a16="http://schemas.microsoft.com/office/drawing/2014/main" id="{CC56252F-397B-4E77-9A84-26B0A2391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475" y="433580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1">
              <a:extLst>
                <a:ext uri="{FF2B5EF4-FFF2-40B4-BE49-F238E27FC236}">
                  <a16:creationId xmlns:a16="http://schemas.microsoft.com/office/drawing/2014/main" id="{8F80EA85-BFDF-472A-A767-594468E23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617" y="436670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2">
              <a:extLst>
                <a:ext uri="{FF2B5EF4-FFF2-40B4-BE49-F238E27FC236}">
                  <a16:creationId xmlns:a16="http://schemas.microsoft.com/office/drawing/2014/main" id="{8AB6AE74-F08E-4894-A9F3-BADD3AD1C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6093" y="440812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4">
              <a:extLst>
                <a:ext uri="{FF2B5EF4-FFF2-40B4-BE49-F238E27FC236}">
                  <a16:creationId xmlns:a16="http://schemas.microsoft.com/office/drawing/2014/main" id="{403235A5-7108-4159-B97C-FFEC9504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390" y="441409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5">
              <a:extLst>
                <a:ext uri="{FF2B5EF4-FFF2-40B4-BE49-F238E27FC236}">
                  <a16:creationId xmlns:a16="http://schemas.microsoft.com/office/drawing/2014/main" id="{6411B5FF-9248-4D0E-B7FB-DA2C6AB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430" y="432019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1">
              <a:extLst>
                <a:ext uri="{FF2B5EF4-FFF2-40B4-BE49-F238E27FC236}">
                  <a16:creationId xmlns:a16="http://schemas.microsoft.com/office/drawing/2014/main" id="{1F651B2C-B600-416E-9C86-6190AD9F8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3320" y="439460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63454AB1-9C6D-42DE-B95E-D1D081125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04818" y="412755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4D1758F3-59E2-4222-BD79-8A2721AEC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8939" y="40643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3">
              <a:extLst>
                <a:ext uri="{FF2B5EF4-FFF2-40B4-BE49-F238E27FC236}">
                  <a16:creationId xmlns:a16="http://schemas.microsoft.com/office/drawing/2014/main" id="{A555DCE3-F779-48A9-A413-F24AEB8EE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0677" y="408689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4">
              <a:extLst>
                <a:ext uri="{FF2B5EF4-FFF2-40B4-BE49-F238E27FC236}">
                  <a16:creationId xmlns:a16="http://schemas.microsoft.com/office/drawing/2014/main" id="{73F2406C-1397-4B3B-9410-524740929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1384" y="417298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5">
              <a:extLst>
                <a:ext uri="{FF2B5EF4-FFF2-40B4-BE49-F238E27FC236}">
                  <a16:creationId xmlns:a16="http://schemas.microsoft.com/office/drawing/2014/main" id="{6F9490A8-70A6-42EF-8F3A-B2E96AAA39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43753" y="41170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621DECC7-63F5-4DDD-9220-6CEB0B01B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62160" y="412361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3939FE02-1BEF-4D7C-A5E6-C1950F6F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5828" y="41260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8">
              <a:extLst>
                <a:ext uri="{FF2B5EF4-FFF2-40B4-BE49-F238E27FC236}">
                  <a16:creationId xmlns:a16="http://schemas.microsoft.com/office/drawing/2014/main" id="{50217C40-39A3-4B24-91EA-7BD098A48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7420" y="412606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9">
              <a:extLst>
                <a:ext uri="{FF2B5EF4-FFF2-40B4-BE49-F238E27FC236}">
                  <a16:creationId xmlns:a16="http://schemas.microsoft.com/office/drawing/2014/main" id="{BB7A270F-8016-44CE-AF7E-0B7B05AF4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30605" y="412606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0">
              <a:extLst>
                <a:ext uri="{FF2B5EF4-FFF2-40B4-BE49-F238E27FC236}">
                  <a16:creationId xmlns:a16="http://schemas.microsoft.com/office/drawing/2014/main" id="{99F2E142-4F59-4799-BF87-6E2DDEB07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82953" y="412606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id="{218080F0-2F72-4F46-AAE4-028D6C910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80166" y="413259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2">
              <a:extLst>
                <a:ext uri="{FF2B5EF4-FFF2-40B4-BE49-F238E27FC236}">
                  <a16:creationId xmlns:a16="http://schemas.microsoft.com/office/drawing/2014/main" id="{9B56C6A9-19CD-447F-811B-BDC9E88D0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40358" y="413590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DA526FAE-F8B0-4B2F-AB07-9DC9E26A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20251" y="41415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4">
              <a:extLst>
                <a:ext uri="{FF2B5EF4-FFF2-40B4-BE49-F238E27FC236}">
                  <a16:creationId xmlns:a16="http://schemas.microsoft.com/office/drawing/2014/main" id="{4ECECD11-8BB3-4354-92E2-A4DA50F7D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517" y="414157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3">
              <a:extLst>
                <a:ext uri="{FF2B5EF4-FFF2-40B4-BE49-F238E27FC236}">
                  <a16:creationId xmlns:a16="http://schemas.microsoft.com/office/drawing/2014/main" id="{DCC98544-3E47-4D98-BB92-8F6F54B30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7738" y="418726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4">
              <a:extLst>
                <a:ext uri="{FF2B5EF4-FFF2-40B4-BE49-F238E27FC236}">
                  <a16:creationId xmlns:a16="http://schemas.microsoft.com/office/drawing/2014/main" id="{E98AE610-634B-4071-BFF2-9D5056517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4192" y="418726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5">
              <a:extLst>
                <a:ext uri="{FF2B5EF4-FFF2-40B4-BE49-F238E27FC236}">
                  <a16:creationId xmlns:a16="http://schemas.microsoft.com/office/drawing/2014/main" id="{27AEB32E-1BE1-44CA-98D9-E13BF316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7046" y="41929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7">
              <a:extLst>
                <a:ext uri="{FF2B5EF4-FFF2-40B4-BE49-F238E27FC236}">
                  <a16:creationId xmlns:a16="http://schemas.microsoft.com/office/drawing/2014/main" id="{48E6713F-5BD9-4F45-9A49-FFF08667B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2283" y="420522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8">
              <a:extLst>
                <a:ext uri="{FF2B5EF4-FFF2-40B4-BE49-F238E27FC236}">
                  <a16:creationId xmlns:a16="http://schemas.microsoft.com/office/drawing/2014/main" id="{BB3A489A-B2E2-48E4-9FBE-55B3ED7AF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7" y="420848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9">
              <a:extLst>
                <a:ext uri="{FF2B5EF4-FFF2-40B4-BE49-F238E27FC236}">
                  <a16:creationId xmlns:a16="http://schemas.microsoft.com/office/drawing/2014/main" id="{094A9D19-E8B9-4F36-8D6D-773311068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9792" y="414920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20">
              <a:extLst>
                <a:ext uri="{FF2B5EF4-FFF2-40B4-BE49-F238E27FC236}">
                  <a16:creationId xmlns:a16="http://schemas.microsoft.com/office/drawing/2014/main" id="{BF289452-AF82-4B62-9C48-CA83DEDF6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8456" y="445116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1">
              <a:extLst>
                <a:ext uri="{FF2B5EF4-FFF2-40B4-BE49-F238E27FC236}">
                  <a16:creationId xmlns:a16="http://schemas.microsoft.com/office/drawing/2014/main" id="{0AE3B059-4604-4A43-B0C3-537E30465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42666" y="446215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25">
              <a:extLst>
                <a:ext uri="{FF2B5EF4-FFF2-40B4-BE49-F238E27FC236}">
                  <a16:creationId xmlns:a16="http://schemas.microsoft.com/office/drawing/2014/main" id="{10132848-C235-45EB-ADB0-C34D40223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9621" y="444026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6">
              <a:extLst>
                <a:ext uri="{FF2B5EF4-FFF2-40B4-BE49-F238E27FC236}">
                  <a16:creationId xmlns:a16="http://schemas.microsoft.com/office/drawing/2014/main" id="{E1E62E3E-E9B7-4E65-A77D-0B156AED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6433" y="445209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7">
              <a:extLst>
                <a:ext uri="{FF2B5EF4-FFF2-40B4-BE49-F238E27FC236}">
                  <a16:creationId xmlns:a16="http://schemas.microsoft.com/office/drawing/2014/main" id="{DEE80DB5-E3E3-47A8-8FBF-55A82C1D0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217" y="445209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D042F10F-BF8A-4A19-9A21-0D23D2251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8407" y="445536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81464074-C977-43A0-9F58-9F2D39D44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6203" y="445536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3">
              <a:extLst>
                <a:ext uri="{FF2B5EF4-FFF2-40B4-BE49-F238E27FC236}">
                  <a16:creationId xmlns:a16="http://schemas.microsoft.com/office/drawing/2014/main" id="{934B71F4-D3D9-42DC-A412-12C7F9E4E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13019" y="446433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6">
              <a:extLst>
                <a:ext uri="{FF2B5EF4-FFF2-40B4-BE49-F238E27FC236}">
                  <a16:creationId xmlns:a16="http://schemas.microsoft.com/office/drawing/2014/main" id="{FBB01C1C-9203-4630-986A-AB4AF50D7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74116" y="447620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7">
              <a:extLst>
                <a:ext uri="{FF2B5EF4-FFF2-40B4-BE49-F238E27FC236}">
                  <a16:creationId xmlns:a16="http://schemas.microsoft.com/office/drawing/2014/main" id="{601EA298-1C46-48A3-B61A-CF7EFDCD8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4235" y="447984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8">
              <a:extLst>
                <a:ext uri="{FF2B5EF4-FFF2-40B4-BE49-F238E27FC236}">
                  <a16:creationId xmlns:a16="http://schemas.microsoft.com/office/drawing/2014/main" id="{0D7B4A27-58C9-4260-A47D-07572B7B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1678" y="448229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9">
              <a:extLst>
                <a:ext uri="{FF2B5EF4-FFF2-40B4-BE49-F238E27FC236}">
                  <a16:creationId xmlns:a16="http://schemas.microsoft.com/office/drawing/2014/main" id="{339C288B-4469-4550-9B08-C37696CE1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6" y="44888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0">
              <a:extLst>
                <a:ext uri="{FF2B5EF4-FFF2-40B4-BE49-F238E27FC236}">
                  <a16:creationId xmlns:a16="http://schemas.microsoft.com/office/drawing/2014/main" id="{7B1B3374-B2EA-4DF7-8764-C3CB79C7E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01217" y="449208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42">
              <a:extLst>
                <a:ext uri="{FF2B5EF4-FFF2-40B4-BE49-F238E27FC236}">
                  <a16:creationId xmlns:a16="http://schemas.microsoft.com/office/drawing/2014/main" id="{D97A33DD-2F13-4169-B067-077678140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71778" y="451901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43">
              <a:extLst>
                <a:ext uri="{FF2B5EF4-FFF2-40B4-BE49-F238E27FC236}">
                  <a16:creationId xmlns:a16="http://schemas.microsoft.com/office/drawing/2014/main" id="{B5074881-2F62-4B52-949F-B04408D16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8847" y="452227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4">
              <a:extLst>
                <a:ext uri="{FF2B5EF4-FFF2-40B4-BE49-F238E27FC236}">
                  <a16:creationId xmlns:a16="http://schemas.microsoft.com/office/drawing/2014/main" id="{12941634-10D5-4B43-844C-5269FBF03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7356" y="451901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45">
              <a:extLst>
                <a:ext uri="{FF2B5EF4-FFF2-40B4-BE49-F238E27FC236}">
                  <a16:creationId xmlns:a16="http://schemas.microsoft.com/office/drawing/2014/main" id="{8A40610C-2D6B-40C8-99C6-EBFEFA35F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7377" y="452472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BC5855FC-67C0-4E21-AF77-CD96C7715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32868" y="44827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C94A7C1A-79EE-4BD6-ABE5-12BA2065E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617" y="404488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6">
              <a:extLst>
                <a:ext uri="{FF2B5EF4-FFF2-40B4-BE49-F238E27FC236}">
                  <a16:creationId xmlns:a16="http://schemas.microsoft.com/office/drawing/2014/main" id="{5F0B3818-4D47-4CE5-B526-89FAA10B9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99" y="42593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0">
              <a:extLst>
                <a:ext uri="{FF2B5EF4-FFF2-40B4-BE49-F238E27FC236}">
                  <a16:creationId xmlns:a16="http://schemas.microsoft.com/office/drawing/2014/main" id="{6E426870-BE6D-4AA5-87E6-2FA215358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3123" y="4145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0FF6C0A1-32C7-4C02-B2E5-CFBBEC752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5006" y="415381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5">
              <a:extLst>
                <a:ext uri="{FF2B5EF4-FFF2-40B4-BE49-F238E27FC236}">
                  <a16:creationId xmlns:a16="http://schemas.microsoft.com/office/drawing/2014/main" id="{0E16C7C5-A405-41C7-8341-8E1F6ACAA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34269" y="443327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7">
              <a:extLst>
                <a:ext uri="{FF2B5EF4-FFF2-40B4-BE49-F238E27FC236}">
                  <a16:creationId xmlns:a16="http://schemas.microsoft.com/office/drawing/2014/main" id="{41B90406-5C7A-4BED-AA1B-0530F5604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866" y="416564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8F608397-21C8-49DC-A11E-801D969F6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9087" y="439299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5">
              <a:extLst>
                <a:ext uri="{FF2B5EF4-FFF2-40B4-BE49-F238E27FC236}">
                  <a16:creationId xmlns:a16="http://schemas.microsoft.com/office/drawing/2014/main" id="{39A28ADA-319F-435D-93B3-C89A97E7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4237" y="419832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6">
              <a:extLst>
                <a:ext uri="{FF2B5EF4-FFF2-40B4-BE49-F238E27FC236}">
                  <a16:creationId xmlns:a16="http://schemas.microsoft.com/office/drawing/2014/main" id="{4C6B553D-7106-43F3-B327-96968B9EB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5763" y="415291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7">
              <a:extLst>
                <a:ext uri="{FF2B5EF4-FFF2-40B4-BE49-F238E27FC236}">
                  <a16:creationId xmlns:a16="http://schemas.microsoft.com/office/drawing/2014/main" id="{9B34E780-BE52-47E1-B81D-9A0D48BEC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63638" y="422961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8">
              <a:extLst>
                <a:ext uri="{FF2B5EF4-FFF2-40B4-BE49-F238E27FC236}">
                  <a16:creationId xmlns:a16="http://schemas.microsoft.com/office/drawing/2014/main" id="{07723F77-D7FC-42CD-9C67-6E93222F8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8990" y="416515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9">
              <a:extLst>
                <a:ext uri="{FF2B5EF4-FFF2-40B4-BE49-F238E27FC236}">
                  <a16:creationId xmlns:a16="http://schemas.microsoft.com/office/drawing/2014/main" id="{0D985CD7-C625-4231-B96E-3C81ADEA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40505" y="419780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0">
              <a:extLst>
                <a:ext uri="{FF2B5EF4-FFF2-40B4-BE49-F238E27FC236}">
                  <a16:creationId xmlns:a16="http://schemas.microsoft.com/office/drawing/2014/main" id="{5C3868C0-15C7-4C74-B7C9-1485485297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7174" y="417016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1">
              <a:extLst>
                <a:ext uri="{FF2B5EF4-FFF2-40B4-BE49-F238E27FC236}">
                  <a16:creationId xmlns:a16="http://schemas.microsoft.com/office/drawing/2014/main" id="{C0C21580-CDFB-4DBF-BEDE-44A05D1B2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72304" y="418066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2">
              <a:extLst>
                <a:ext uri="{FF2B5EF4-FFF2-40B4-BE49-F238E27FC236}">
                  <a16:creationId xmlns:a16="http://schemas.microsoft.com/office/drawing/2014/main" id="{DAF93A7A-9784-4677-BF9F-5FA5A4A0B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7475" y="416841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1D396C6B-7D15-4D1A-B1C2-81D2A17AC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7460" y="448270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0">
              <a:extLst>
                <a:ext uri="{FF2B5EF4-FFF2-40B4-BE49-F238E27FC236}">
                  <a16:creationId xmlns:a16="http://schemas.microsoft.com/office/drawing/2014/main" id="{67BFAC74-17A1-4335-8046-7125C99E4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5652" y="448596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1">
              <a:extLst>
                <a:ext uri="{FF2B5EF4-FFF2-40B4-BE49-F238E27FC236}">
                  <a16:creationId xmlns:a16="http://schemas.microsoft.com/office/drawing/2014/main" id="{3AE8A8D9-39D9-439C-B26A-CEB43EFA3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9079" y="446923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2">
              <a:extLst>
                <a:ext uri="{FF2B5EF4-FFF2-40B4-BE49-F238E27FC236}">
                  <a16:creationId xmlns:a16="http://schemas.microsoft.com/office/drawing/2014/main" id="{54808635-F2FB-4DD0-B4B4-5006D0C9B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45566" y="450894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4">
              <a:extLst>
                <a:ext uri="{FF2B5EF4-FFF2-40B4-BE49-F238E27FC236}">
                  <a16:creationId xmlns:a16="http://schemas.microsoft.com/office/drawing/2014/main" id="{FB8866F0-C199-4F49-841E-A46EB3632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41863" y="451491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5">
              <a:extLst>
                <a:ext uri="{FF2B5EF4-FFF2-40B4-BE49-F238E27FC236}">
                  <a16:creationId xmlns:a16="http://schemas.microsoft.com/office/drawing/2014/main" id="{C1C3081B-8713-4376-A353-A47D384CE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03010" y="448758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1">
              <a:extLst>
                <a:ext uri="{FF2B5EF4-FFF2-40B4-BE49-F238E27FC236}">
                  <a16:creationId xmlns:a16="http://schemas.microsoft.com/office/drawing/2014/main" id="{D0969870-FE6F-495B-B6A2-EEDA6B2D13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70370" y="44713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1">
              <a:extLst>
                <a:ext uri="{FF2B5EF4-FFF2-40B4-BE49-F238E27FC236}">
                  <a16:creationId xmlns:a16="http://schemas.microsoft.com/office/drawing/2014/main" id="{E90DCE8F-BDBD-4D92-B335-784385202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4291" y="422837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2">
              <a:extLst>
                <a:ext uri="{FF2B5EF4-FFF2-40B4-BE49-F238E27FC236}">
                  <a16:creationId xmlns:a16="http://schemas.microsoft.com/office/drawing/2014/main" id="{E7FF6C2A-433D-4687-8E49-F054E01F9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8412" y="416515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3">
              <a:extLst>
                <a:ext uri="{FF2B5EF4-FFF2-40B4-BE49-F238E27FC236}">
                  <a16:creationId xmlns:a16="http://schemas.microsoft.com/office/drawing/2014/main" id="{544C64A4-733A-47BC-9C58-9694D98D3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34050" y="418756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4">
              <a:extLst>
                <a:ext uri="{FF2B5EF4-FFF2-40B4-BE49-F238E27FC236}">
                  <a16:creationId xmlns:a16="http://schemas.microsoft.com/office/drawing/2014/main" id="{1F4E1DF2-0836-4AC7-83EF-C1DB4119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0857" y="422599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">
              <a:extLst>
                <a:ext uri="{FF2B5EF4-FFF2-40B4-BE49-F238E27FC236}">
                  <a16:creationId xmlns:a16="http://schemas.microsoft.com/office/drawing/2014/main" id="{7F4098CD-0DBA-41CF-94C9-5B4A2790B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03226" y="41700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6">
              <a:extLst>
                <a:ext uri="{FF2B5EF4-FFF2-40B4-BE49-F238E27FC236}">
                  <a16:creationId xmlns:a16="http://schemas.microsoft.com/office/drawing/2014/main" id="{746264D9-CDCA-4D28-9CBB-AD2DF6B0A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1633" y="41766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7">
              <a:extLst>
                <a:ext uri="{FF2B5EF4-FFF2-40B4-BE49-F238E27FC236}">
                  <a16:creationId xmlns:a16="http://schemas.microsoft.com/office/drawing/2014/main" id="{1EA90CCC-8F4E-4257-B4AB-4AFF917A9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5301" y="417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8">
              <a:extLst>
                <a:ext uri="{FF2B5EF4-FFF2-40B4-BE49-F238E27FC236}">
                  <a16:creationId xmlns:a16="http://schemas.microsoft.com/office/drawing/2014/main" id="{86667B9E-67C7-4E33-8DC7-C9781B79F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6893" y="4179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9">
              <a:extLst>
                <a:ext uri="{FF2B5EF4-FFF2-40B4-BE49-F238E27FC236}">
                  <a16:creationId xmlns:a16="http://schemas.microsoft.com/office/drawing/2014/main" id="{2CE4C618-0C3B-4E44-B5F2-231996E68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90078" y="417906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00">
              <a:extLst>
                <a:ext uri="{FF2B5EF4-FFF2-40B4-BE49-F238E27FC236}">
                  <a16:creationId xmlns:a16="http://schemas.microsoft.com/office/drawing/2014/main" id="{04F4C21D-18D8-444C-B9F7-1FF5C9618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42426" y="417906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01">
              <a:extLst>
                <a:ext uri="{FF2B5EF4-FFF2-40B4-BE49-F238E27FC236}">
                  <a16:creationId xmlns:a16="http://schemas.microsoft.com/office/drawing/2014/main" id="{FA180744-D5B0-4BE1-8213-AEB307D21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9639" y="418559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4">
              <a:extLst>
                <a:ext uri="{FF2B5EF4-FFF2-40B4-BE49-F238E27FC236}">
                  <a16:creationId xmlns:a16="http://schemas.microsoft.com/office/drawing/2014/main" id="{518C1579-E429-4731-A86F-3594B90A5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8990" y="424238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13">
              <a:extLst>
                <a:ext uri="{FF2B5EF4-FFF2-40B4-BE49-F238E27FC236}">
                  <a16:creationId xmlns:a16="http://schemas.microsoft.com/office/drawing/2014/main" id="{0747C1A0-7BB0-4493-8355-FC275A5C0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7211" y="424027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14">
              <a:extLst>
                <a:ext uri="{FF2B5EF4-FFF2-40B4-BE49-F238E27FC236}">
                  <a16:creationId xmlns:a16="http://schemas.microsoft.com/office/drawing/2014/main" id="{5E722D2F-083A-4A3F-9E93-B5938C3FE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83665" y="424027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15">
              <a:extLst>
                <a:ext uri="{FF2B5EF4-FFF2-40B4-BE49-F238E27FC236}">
                  <a16:creationId xmlns:a16="http://schemas.microsoft.com/office/drawing/2014/main" id="{DF049D09-D570-432D-A63A-21A29D5C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6519" y="424598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0">
              <a:extLst>
                <a:ext uri="{FF2B5EF4-FFF2-40B4-BE49-F238E27FC236}">
                  <a16:creationId xmlns:a16="http://schemas.microsoft.com/office/drawing/2014/main" id="{916CB67F-9F5C-4B14-9872-6FCD6BB75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7231" y="440319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21">
              <a:extLst>
                <a:ext uri="{FF2B5EF4-FFF2-40B4-BE49-F238E27FC236}">
                  <a16:creationId xmlns:a16="http://schemas.microsoft.com/office/drawing/2014/main" id="{317CD491-D9ED-4B96-B667-CD15A4764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93080" y="442641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25">
              <a:extLst>
                <a:ext uri="{FF2B5EF4-FFF2-40B4-BE49-F238E27FC236}">
                  <a16:creationId xmlns:a16="http://schemas.microsoft.com/office/drawing/2014/main" id="{262C581B-C8D0-4884-8F4F-5A1E952D9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9094" y="454107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26">
              <a:extLst>
                <a:ext uri="{FF2B5EF4-FFF2-40B4-BE49-F238E27FC236}">
                  <a16:creationId xmlns:a16="http://schemas.microsoft.com/office/drawing/2014/main" id="{4F116EC9-6317-4526-9389-77E4C94F3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5906" y="4433388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7">
              <a:extLst>
                <a:ext uri="{FF2B5EF4-FFF2-40B4-BE49-F238E27FC236}">
                  <a16:creationId xmlns:a16="http://schemas.microsoft.com/office/drawing/2014/main" id="{C23101D8-C0F0-4E39-8F48-B6DE6AE62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0690" y="44333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28">
              <a:extLst>
                <a:ext uri="{FF2B5EF4-FFF2-40B4-BE49-F238E27FC236}">
                  <a16:creationId xmlns:a16="http://schemas.microsoft.com/office/drawing/2014/main" id="{492738F5-D36B-4DFF-9378-B7520F79A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7880" y="453227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29">
              <a:extLst>
                <a:ext uri="{FF2B5EF4-FFF2-40B4-BE49-F238E27FC236}">
                  <a16:creationId xmlns:a16="http://schemas.microsoft.com/office/drawing/2014/main" id="{BEE1C579-EE31-4581-A7F2-75CAB449C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5676" y="443665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3">
              <a:extLst>
                <a:ext uri="{FF2B5EF4-FFF2-40B4-BE49-F238E27FC236}">
                  <a16:creationId xmlns:a16="http://schemas.microsoft.com/office/drawing/2014/main" id="{BAD41752-081E-4E72-9C53-DC5A95A90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2492" y="4445628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36">
              <a:extLst>
                <a:ext uri="{FF2B5EF4-FFF2-40B4-BE49-F238E27FC236}">
                  <a16:creationId xmlns:a16="http://schemas.microsoft.com/office/drawing/2014/main" id="{1B876426-6534-43ED-A5D8-D6F59EDC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498" y="449493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37">
              <a:extLst>
                <a:ext uri="{FF2B5EF4-FFF2-40B4-BE49-F238E27FC236}">
                  <a16:creationId xmlns:a16="http://schemas.microsoft.com/office/drawing/2014/main" id="{5D5432D5-FA94-47AB-8B6D-F187DA788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3708" y="446113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38">
              <a:extLst>
                <a:ext uri="{FF2B5EF4-FFF2-40B4-BE49-F238E27FC236}">
                  <a16:creationId xmlns:a16="http://schemas.microsoft.com/office/drawing/2014/main" id="{76BB7EFC-8D35-48AC-8FA9-8007BAA73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81151" y="4463581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0">
              <a:extLst>
                <a:ext uri="{FF2B5EF4-FFF2-40B4-BE49-F238E27FC236}">
                  <a16:creationId xmlns:a16="http://schemas.microsoft.com/office/drawing/2014/main" id="{BCF1488D-67CE-4DCF-A322-53F89A8AA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60690" y="4473372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2">
              <a:extLst>
                <a:ext uri="{FF2B5EF4-FFF2-40B4-BE49-F238E27FC236}">
                  <a16:creationId xmlns:a16="http://schemas.microsoft.com/office/drawing/2014/main" id="{CC546D53-A79A-4647-ABB8-7C64C22BA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1251" y="4500301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25">
              <a:extLst>
                <a:ext uri="{FF2B5EF4-FFF2-40B4-BE49-F238E27FC236}">
                  <a16:creationId xmlns:a16="http://schemas.microsoft.com/office/drawing/2014/main" id="{8C01F53B-BEB9-468C-8A41-16F43875B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93742" y="453408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7">
              <a:extLst>
                <a:ext uri="{FF2B5EF4-FFF2-40B4-BE49-F238E27FC236}">
                  <a16:creationId xmlns:a16="http://schemas.microsoft.com/office/drawing/2014/main" id="{55918538-C88B-4BBF-8482-63EBA4243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21339" y="421864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718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643D9-2D16-40F9-9FC1-D4CAE353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791546F1-BB4B-494F-ACE7-2EF79719C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16" y="-75723"/>
            <a:ext cx="11535014" cy="4686479"/>
          </a:xfrm>
        </p:spPr>
      </p:pic>
      <p:pic>
        <p:nvPicPr>
          <p:cNvPr id="5" name="그림 5" descr="개체, 시계이(가) 표시된 사진&#10;&#10;자동 생성된 설명">
            <a:extLst>
              <a:ext uri="{FF2B5EF4-FFF2-40B4-BE49-F238E27FC236}">
                <a16:creationId xmlns:a16="http://schemas.microsoft.com/office/drawing/2014/main" id="{06A28734-D72D-4774-AFCF-15E2735EC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39" y="3427802"/>
            <a:ext cx="11453900" cy="2372263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FED5D8D2-C954-424A-86AD-B935233B4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497" y="5179263"/>
            <a:ext cx="11712693" cy="167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3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" name="Rectangle 67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83CC43C-CCAC-4F70-8E5A-E4E078322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47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5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C8F1C0-765F-4B23-BE19-611D8855F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300" y="809958"/>
            <a:ext cx="4327007" cy="3078289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이중 </a:t>
            </a:r>
            <a:r>
              <a:rPr lang="ko-KR" altLang="en-US" sz="4400" dirty="0" err="1"/>
              <a:t>For문을</a:t>
            </a:r>
            <a:r>
              <a:rPr lang="ko-KR" altLang="en-US" sz="4400" dirty="0"/>
              <a:t> 사용해볼까?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3DC431-E73C-4C05-B84E-CEE976868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8329" y="4349261"/>
            <a:ext cx="3044061" cy="1564970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pic>
        <p:nvPicPr>
          <p:cNvPr id="4" name="그림 4" descr="텍스트, 책이(가) 표시된 사진&#10;&#10;자동 생성된 설명">
            <a:extLst>
              <a:ext uri="{FF2B5EF4-FFF2-40B4-BE49-F238E27FC236}">
                <a16:creationId xmlns:a16="http://schemas.microsoft.com/office/drawing/2014/main" id="{7A643F4F-E3C3-4503-BD0E-6F0C2BBDC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127" y="2242173"/>
            <a:ext cx="3168173" cy="2367025"/>
          </a:xfrm>
          <a:prstGeom prst="rect">
            <a:avLst/>
          </a:prstGeom>
        </p:spPr>
      </p:pic>
      <p:grpSp>
        <p:nvGrpSpPr>
          <p:cNvPr id="12" name="Group 12">
            <a:extLst>
              <a:ext uri="{FF2B5EF4-FFF2-40B4-BE49-F238E27FC236}">
                <a16:creationId xmlns:a16="http://schemas.microsoft.com/office/drawing/2014/main" id="{5020A6AE-B717-4124-91F1-AB61221C7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1055" y="-4534"/>
            <a:ext cx="778194" cy="6834534"/>
            <a:chOff x="5721055" y="-4534"/>
            <a:chExt cx="778194" cy="6834534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2B0F4FD-3823-42B3-950C-03F9CBC51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6590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26C99B0-870A-4702-9F5F-4459EF213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3615" y="152241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1D4FA37-ADE6-45F4-AF91-AB50C4100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7545" y="666438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D07613C1-CC87-4032-B649-4A49D0834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90959" y="40969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8479CDC1-5BCA-4A67-9DF5-9513EEE49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0877" y="209657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1EEA2AC4-D6A7-4B7B-932E-1D6D26846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65640" y="229412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2FBF34A8-BE86-423A-BCE9-2E928D4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34979" y="112397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9FEE8137-C904-47D2-8922-093ABE0D8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48666" y="91140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1AD01E09-0A63-4683-B8DC-2A5969A19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35890" y="139511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39FDBC61-D90E-4D14-87BD-116805F62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26366" y="1832215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E69FE8D2-E9F3-4F4F-8D6B-67378D75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13450" y="160962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32B6BAD6-38C4-47DC-A947-5967E513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8700" y="1152725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8ECDF132-F20F-4401-9040-2A1E99DA2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90740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8190E0B5-EEB8-4A3D-82D0-0A07902F9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5661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6B331F8A-6B87-45CD-8DC6-61EDEA5AF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2666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16F46124-28C8-499E-8B05-7717602B5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63747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CFE5982B-3464-4395-A9D1-D4C76E12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9594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D1BDAE7B-982F-4DE3-9A85-25AC24AA2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63607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451188D6-4679-4978-B625-FF583115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63303" y="2293440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1F1D0A06-6238-4F0B-928E-C6E99BB02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9756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5669DE26-8D01-484D-87C6-C970883EB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9206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E2C89DF0-B876-4FA5-A15D-2B4EC693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4437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6D278107-786C-48BD-9B90-624B943E1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90734" y="210144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B791B486-ACCB-4731-891C-9B2FF434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9972" y="7210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881F663B-742F-4B18-9EEC-425CF381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22344" y="952087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2C84BFA9-A28F-42D0-AA09-BFA6CAB6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17003" y="1189882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1BAA7F31-C0A0-4447-BF38-3698F585D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0053" y="2202936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id="{B9A620F2-3D35-4A32-B16C-89CE7442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7889" y="198048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id="{4D6420E0-3BDF-44BC-B4AD-D4DCEEB22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80446" y="1665695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EF852FAE-C00C-4555-A21B-1C78FF00F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91462" y="516456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015DE73A-6E8F-4AA3-8B47-D1E6BFAEA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1431" y="17044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1EF3E8F2-433E-4CFA-8523-B3F4B6305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6234" y="1453344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0">
              <a:extLst>
                <a:ext uri="{FF2B5EF4-FFF2-40B4-BE49-F238E27FC236}">
                  <a16:creationId xmlns:a16="http://schemas.microsoft.com/office/drawing/2014/main" id="{A8EC2038-DAA0-4BF3-8107-A1D5A142F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34086" y="2076253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B437840B-3F78-4C20-8184-29631B1AF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51525" y="27651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0A039CCA-16FE-44AE-B9E7-76316DBD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53052" y="510935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090EE3F3-65C4-44DB-ABF0-27598282E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21482" y="2478886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732F50C7-DE00-45B7-A7D9-AFC5FDF3E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09930" y="481031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C4B7759D-1CB7-4AE3-A334-693715080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18068" y="4529838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2A71D132-8124-4734-AA62-7E12B621F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78429" y="4268606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4E0B6377-5004-4F75-8CBB-D7DD0B9B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90205" y="3766125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174DED7F-DAF6-480E-9002-A25110B96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94670" y="3170095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E6057EAD-75B0-49A4-A761-AC1AF22A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85310" y="3410025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B4C50A97-FAC0-4E9B-A50C-ECC875EB7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69045" y="40091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1018DBC0-ACE2-4A9B-BD33-D168A3B25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04024" y="542184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783E14F5-0E4B-40DF-908C-65950C968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52015" y="5732999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D8D640D2-32FA-4974-8D6B-7F90FA747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32676" y="6498261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05116718-3AD6-431D-B4CC-BD1390ACD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32898" y="5971706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44DD8DD9-6927-4164-BE78-26B0793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11599" y="6281124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DF352A39-5DCA-42AC-ACE8-CC0F61703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2779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60EBB535-208F-4849-9E96-53B9971CE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2692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BCD96233-15EF-4543-B9C5-CA5253AC9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6622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CF3994DF-D5ED-45DB-826C-A4531DF8C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2274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E0114E4D-A88A-403A-B4BF-6687B1FC1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4411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CA46612-D58D-4AA5-B800-7ED35828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6177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591A86C8-305F-45B1-A8B6-3A30A4B3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33846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9">
              <a:extLst>
                <a:ext uri="{FF2B5EF4-FFF2-40B4-BE49-F238E27FC236}">
                  <a16:creationId xmlns:a16="http://schemas.microsoft.com/office/drawing/2014/main" id="{A7FABED8-48B7-4734-A612-FBE652656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5954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0">
              <a:extLst>
                <a:ext uri="{FF2B5EF4-FFF2-40B4-BE49-F238E27FC236}">
                  <a16:creationId xmlns:a16="http://schemas.microsoft.com/office/drawing/2014/main" id="{243BE91E-2B74-406E-B9D2-CF3138EC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0918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1">
              <a:extLst>
                <a:ext uri="{FF2B5EF4-FFF2-40B4-BE49-F238E27FC236}">
                  <a16:creationId xmlns:a16="http://schemas.microsoft.com/office/drawing/2014/main" id="{F37AEA50-01C6-4691-8FA1-7E299BCA9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4411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2">
              <a:extLst>
                <a:ext uri="{FF2B5EF4-FFF2-40B4-BE49-F238E27FC236}">
                  <a16:creationId xmlns:a16="http://schemas.microsoft.com/office/drawing/2014/main" id="{A736913D-B8FC-479E-AA14-C18815AD8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02579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4">
              <a:extLst>
                <a:ext uri="{FF2B5EF4-FFF2-40B4-BE49-F238E27FC236}">
                  <a16:creationId xmlns:a16="http://schemas.microsoft.com/office/drawing/2014/main" id="{CBB0E630-D998-47AF-9E54-0FD6C9218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06369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5">
              <a:extLst>
                <a:ext uri="{FF2B5EF4-FFF2-40B4-BE49-F238E27FC236}">
                  <a16:creationId xmlns:a16="http://schemas.microsoft.com/office/drawing/2014/main" id="{BB51A47C-E2F5-46B8-83A1-39880822C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4218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6">
              <a:extLst>
                <a:ext uri="{FF2B5EF4-FFF2-40B4-BE49-F238E27FC236}">
                  <a16:creationId xmlns:a16="http://schemas.microsoft.com/office/drawing/2014/main" id="{932E215A-211D-4622-9EDF-811E4BAFB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33277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">
              <a:extLst>
                <a:ext uri="{FF2B5EF4-FFF2-40B4-BE49-F238E27FC236}">
                  <a16:creationId xmlns:a16="http://schemas.microsoft.com/office/drawing/2014/main" id="{86D90953-B2B8-4A6D-963E-985D3D27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91422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8">
              <a:extLst>
                <a:ext uri="{FF2B5EF4-FFF2-40B4-BE49-F238E27FC236}">
                  <a16:creationId xmlns:a16="http://schemas.microsoft.com/office/drawing/2014/main" id="{32D4D340-FB6E-4E98-A44E-DA02CF7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6679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9">
              <a:extLst>
                <a:ext uri="{FF2B5EF4-FFF2-40B4-BE49-F238E27FC236}">
                  <a16:creationId xmlns:a16="http://schemas.microsoft.com/office/drawing/2014/main" id="{923308B4-4A82-4DB8-84F5-17F10758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5293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2">
              <a:extLst>
                <a:ext uri="{FF2B5EF4-FFF2-40B4-BE49-F238E27FC236}">
                  <a16:creationId xmlns:a16="http://schemas.microsoft.com/office/drawing/2014/main" id="{4A3BBCB7-915D-49E4-9637-49EEC7296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77111" y="2950571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3">
              <a:extLst>
                <a:ext uri="{FF2B5EF4-FFF2-40B4-BE49-F238E27FC236}">
                  <a16:creationId xmlns:a16="http://schemas.microsoft.com/office/drawing/2014/main" id="{DCCFB289-1B21-4B18-A4C2-F6B90A188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88469" y="4089184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4">
              <a:extLst>
                <a:ext uri="{FF2B5EF4-FFF2-40B4-BE49-F238E27FC236}">
                  <a16:creationId xmlns:a16="http://schemas.microsoft.com/office/drawing/2014/main" id="{BA95FC3F-2B17-490E-AB71-071E0890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6420" y="26822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5">
              <a:extLst>
                <a:ext uri="{FF2B5EF4-FFF2-40B4-BE49-F238E27FC236}">
                  <a16:creationId xmlns:a16="http://schemas.microsoft.com/office/drawing/2014/main" id="{691A1360-1623-4EB9-9C7A-65F2CAEB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7051" y="3826278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6">
              <a:extLst>
                <a:ext uri="{FF2B5EF4-FFF2-40B4-BE49-F238E27FC236}">
                  <a16:creationId xmlns:a16="http://schemas.microsoft.com/office/drawing/2014/main" id="{ABCE1120-7682-4074-8190-4B4F65A7C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4833" y="5372714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7">
              <a:extLst>
                <a:ext uri="{FF2B5EF4-FFF2-40B4-BE49-F238E27FC236}">
                  <a16:creationId xmlns:a16="http://schemas.microsoft.com/office/drawing/2014/main" id="{682A8DF3-E4CC-47A8-B3E0-200ECC560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25013" y="4588736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8">
              <a:extLst>
                <a:ext uri="{FF2B5EF4-FFF2-40B4-BE49-F238E27FC236}">
                  <a16:creationId xmlns:a16="http://schemas.microsoft.com/office/drawing/2014/main" id="{EB91FF40-9F0D-4296-8A06-29DCE64A9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2401" y="324599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9">
              <a:extLst>
                <a:ext uri="{FF2B5EF4-FFF2-40B4-BE49-F238E27FC236}">
                  <a16:creationId xmlns:a16="http://schemas.microsoft.com/office/drawing/2014/main" id="{56EE39D5-D7CD-44ED-B21C-C1222DB1B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31658" y="5654959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0">
              <a:extLst>
                <a:ext uri="{FF2B5EF4-FFF2-40B4-BE49-F238E27FC236}">
                  <a16:creationId xmlns:a16="http://schemas.microsoft.com/office/drawing/2014/main" id="{1C65B9CC-1020-47B2-BD6A-01642D100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5871" y="6246703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1">
              <a:extLst>
                <a:ext uri="{FF2B5EF4-FFF2-40B4-BE49-F238E27FC236}">
                  <a16:creationId xmlns:a16="http://schemas.microsoft.com/office/drawing/2014/main" id="{14AE5CE8-179F-4637-B418-FCBB775F0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3201" y="513430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2">
              <a:extLst>
                <a:ext uri="{FF2B5EF4-FFF2-40B4-BE49-F238E27FC236}">
                  <a16:creationId xmlns:a16="http://schemas.microsoft.com/office/drawing/2014/main" id="{A887C011-3342-49F5-ABA6-21BC4E16F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39938" y="490745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3">
              <a:extLst>
                <a:ext uri="{FF2B5EF4-FFF2-40B4-BE49-F238E27FC236}">
                  <a16:creationId xmlns:a16="http://schemas.microsoft.com/office/drawing/2014/main" id="{59453A63-F4C1-484C-BD63-45BCF1F89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4811" y="4407815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4">
              <a:extLst>
                <a:ext uri="{FF2B5EF4-FFF2-40B4-BE49-F238E27FC236}">
                  <a16:creationId xmlns:a16="http://schemas.microsoft.com/office/drawing/2014/main" id="{E32981CE-84F8-46C0-8DED-9AB67176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12763" y="598809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5">
              <a:extLst>
                <a:ext uri="{FF2B5EF4-FFF2-40B4-BE49-F238E27FC236}">
                  <a16:creationId xmlns:a16="http://schemas.microsoft.com/office/drawing/2014/main" id="{4534D7C6-DC5B-4AF8-9DA0-56212A899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7772" y="2442495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7">
              <a:extLst>
                <a:ext uri="{FF2B5EF4-FFF2-40B4-BE49-F238E27FC236}">
                  <a16:creationId xmlns:a16="http://schemas.microsoft.com/office/drawing/2014/main" id="{B1BEA7AD-37D1-4AAA-8229-E3B97FE5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13018" y="360677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5">
              <a:extLst>
                <a:ext uri="{FF2B5EF4-FFF2-40B4-BE49-F238E27FC236}">
                  <a16:creationId xmlns:a16="http://schemas.microsoft.com/office/drawing/2014/main" id="{D5C0F08C-8A9A-438B-A79C-56393D3A6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35588" y="647106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7">
              <a:extLst>
                <a:ext uri="{FF2B5EF4-FFF2-40B4-BE49-F238E27FC236}">
                  <a16:creationId xmlns:a16="http://schemas.microsoft.com/office/drawing/2014/main" id="{30753EBC-ED22-4E17-ABDA-227B5CFD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7100" y="66673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661FC4FE-1390-4C3A-A6E8-B21ECCF7D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50434" y="1697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6">
              <a:extLst>
                <a:ext uri="{FF2B5EF4-FFF2-40B4-BE49-F238E27FC236}">
                  <a16:creationId xmlns:a16="http://schemas.microsoft.com/office/drawing/2014/main" id="{DB8CC66A-2BF1-4B83-A9CC-115D9877B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09765" y="671409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006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72" name="Rectangle 67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69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C44457-5242-4EDD-B571-716B00964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9" y="5180719"/>
            <a:ext cx="8895351" cy="812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altLang="ko-KR"/>
          </a:p>
        </p:txBody>
      </p:sp>
      <p:pic>
        <p:nvPicPr>
          <p:cNvPr id="4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A328A82D-0D47-4D3B-8C84-498ABAE57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2453" y="571500"/>
            <a:ext cx="5056032" cy="3447295"/>
          </a:xfrm>
          <a:prstGeom prst="rect">
            <a:avLst/>
          </a:prstGeom>
        </p:spPr>
      </p:pic>
      <p:grpSp>
        <p:nvGrpSpPr>
          <p:cNvPr id="174" name="Group 71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52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4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77D81F-7C7C-41A2-8E0C-637C9584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9" y="5180719"/>
            <a:ext cx="8895351" cy="812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/>
              <a:t>2</a:t>
            </a:r>
            <a:r>
              <a:rPr lang="ko-KR" altLang="en-US" dirty="0"/>
              <a:t>차원 배열 이용</a:t>
            </a: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5CB2883D-CAD0-429B-B879-A6156C936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094" y="919750"/>
            <a:ext cx="6160751" cy="3099044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3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14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7B172-95C8-4D98-AD34-7EC4B65D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         최댓값으로 접근해볼까?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092AB3C1-4ADF-41E8-87D8-CDD67BBF2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8735" y="1932029"/>
            <a:ext cx="4238654" cy="4351338"/>
          </a:xfrm>
        </p:spPr>
      </p:pic>
    </p:spTree>
    <p:extLst>
      <p:ext uri="{BB962C8B-B14F-4D97-AF65-F5344CB8AC3E}">
        <p14:creationId xmlns:p14="http://schemas.microsoft.com/office/powerpoint/2010/main" val="348771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E36D0B-B80C-4462-9CC5-8583D080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altLang="ko-KR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D77E2A1-4672-4A6E-B99A-955030543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989" y="523732"/>
            <a:ext cx="10369010" cy="445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7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4" name="Rectangle 156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EDC12C-AD02-431B-9A0A-A0D6A365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169196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인덱스 사용</a:t>
            </a:r>
          </a:p>
        </p:txBody>
      </p:sp>
      <p:sp>
        <p:nvSpPr>
          <p:cNvPr id="280" name="내용 개체 틀 279">
            <a:extLst>
              <a:ext uri="{FF2B5EF4-FFF2-40B4-BE49-F238E27FC236}">
                <a16:creationId xmlns:a16="http://schemas.microsoft.com/office/drawing/2014/main" id="{C049FDEF-8177-4012-BA10-EB5F6921A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415379"/>
            <a:ext cx="4539129" cy="36997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BBA51574-74F9-49F5-A6F1-9CDD36BF6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3639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162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239255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BohemianVTI</vt:lpstr>
      <vt:lpstr>땅 따먹기</vt:lpstr>
      <vt:lpstr>PowerPoint 프레젠테이션</vt:lpstr>
      <vt:lpstr>PowerPoint 프레젠테이션</vt:lpstr>
      <vt:lpstr>이중 For문을 사용해볼까?</vt:lpstr>
      <vt:lpstr>PowerPoint 프레젠테이션</vt:lpstr>
      <vt:lpstr>2차원 배열 이용</vt:lpstr>
      <vt:lpstr>         최댓값으로 접근해볼까?</vt:lpstr>
      <vt:lpstr>PowerPoint 프레젠테이션</vt:lpstr>
      <vt:lpstr>인덱스 사용</vt:lpstr>
      <vt:lpstr>노력의 흔적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111</cp:revision>
  <dcterms:created xsi:type="dcterms:W3CDTF">2020-11-23T10:55:59Z</dcterms:created>
  <dcterms:modified xsi:type="dcterms:W3CDTF">2020-11-23T11:16:29Z</dcterms:modified>
</cp:coreProperties>
</file>