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8266C-F519-40E9-AE84-EDF579CEEAB0}" v="452" dt="2020-11-23T14:17:0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35" autoAdjust="0"/>
  </p:normalViewPr>
  <p:slideViewPr>
    <p:cSldViewPr snapToGrid="0">
      <p:cViewPr>
        <p:scale>
          <a:sx n="100" d="100"/>
          <a:sy n="100" d="100"/>
        </p:scale>
        <p:origin x="3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민" userId="3bfe29cf-0ca8-4b10-a6f3-1778258da761" providerId="ADAL" clId="{AFF8266C-F519-40E9-AE84-EDF579CEEAB0}"/>
    <pc:docChg chg="undo custSel addSld delSld modSld">
      <pc:chgData name="김동민" userId="3bfe29cf-0ca8-4b10-a6f3-1778258da761" providerId="ADAL" clId="{AFF8266C-F519-40E9-AE84-EDF579CEEAB0}" dt="2020-11-23T14:17:01.477" v="568"/>
      <pc:docMkLst>
        <pc:docMk/>
      </pc:docMkLst>
      <pc:sldChg chg="addSp delSp modSp mod delAnim">
        <pc:chgData name="김동민" userId="3bfe29cf-0ca8-4b10-a6f3-1778258da761" providerId="ADAL" clId="{AFF8266C-F519-40E9-AE84-EDF579CEEAB0}" dt="2020-11-23T13:36:34.808" v="75" actId="14100"/>
        <pc:sldMkLst>
          <pc:docMk/>
          <pc:sldMk cId="812438097" sldId="256"/>
        </pc:sldMkLst>
        <pc:spChg chg="add del mod">
          <ac:chgData name="김동민" userId="3bfe29cf-0ca8-4b10-a6f3-1778258da761" providerId="ADAL" clId="{AFF8266C-F519-40E9-AE84-EDF579CEEAB0}" dt="2020-11-23T13:36:29.301" v="73" actId="478"/>
          <ac:spMkLst>
            <pc:docMk/>
            <pc:sldMk cId="812438097" sldId="256"/>
            <ac:spMk id="9" creationId="{D62FDA99-91F1-4008-9812-DA67DBF8BF3E}"/>
          </ac:spMkLst>
        </pc:spChg>
        <pc:spChg chg="del">
          <ac:chgData name="김동민" userId="3bfe29cf-0ca8-4b10-a6f3-1778258da761" providerId="ADAL" clId="{AFF8266C-F519-40E9-AE84-EDF579CEEAB0}" dt="2020-11-23T13:32:35.044" v="3" actId="478"/>
          <ac:spMkLst>
            <pc:docMk/>
            <pc:sldMk cId="812438097" sldId="256"/>
            <ac:spMk id="10" creationId="{6CD80B7E-2514-4C3F-BB03-3B5C7A772621}"/>
          </ac:spMkLst>
        </pc:spChg>
        <pc:spChg chg="del">
          <ac:chgData name="김동민" userId="3bfe29cf-0ca8-4b10-a6f3-1778258da761" providerId="ADAL" clId="{AFF8266C-F519-40E9-AE84-EDF579CEEAB0}" dt="2020-11-23T13:32:36.873" v="5" actId="478"/>
          <ac:spMkLst>
            <pc:docMk/>
            <pc:sldMk cId="812438097" sldId="256"/>
            <ac:spMk id="31" creationId="{E8A99993-FE50-4749-A8D8-66AC3EAA9E40}"/>
          </ac:spMkLst>
        </pc:spChg>
        <pc:spChg chg="del">
          <ac:chgData name="김동민" userId="3bfe29cf-0ca8-4b10-a6f3-1778258da761" providerId="ADAL" clId="{AFF8266C-F519-40E9-AE84-EDF579CEEAB0}" dt="2020-11-23T13:32:35.044" v="3" actId="478"/>
          <ac:spMkLst>
            <pc:docMk/>
            <pc:sldMk cId="812438097" sldId="256"/>
            <ac:spMk id="38" creationId="{15C42950-F592-416A-BFF7-D4B7388ED124}"/>
          </ac:spMkLst>
        </pc:spChg>
        <pc:spChg chg="del">
          <ac:chgData name="김동민" userId="3bfe29cf-0ca8-4b10-a6f3-1778258da761" providerId="ADAL" clId="{AFF8266C-F519-40E9-AE84-EDF579CEEAB0}" dt="2020-11-23T13:32:35.044" v="3" actId="478"/>
          <ac:spMkLst>
            <pc:docMk/>
            <pc:sldMk cId="812438097" sldId="256"/>
            <ac:spMk id="51" creationId="{54A19D47-47A8-4FC4-9632-0F09E9820AD9}"/>
          </ac:spMkLst>
        </pc:spChg>
        <pc:graphicFrameChg chg="add del mod modGraphic">
          <ac:chgData name="김동민" userId="3bfe29cf-0ca8-4b10-a6f3-1778258da761" providerId="ADAL" clId="{AFF8266C-F519-40E9-AE84-EDF579CEEAB0}" dt="2020-11-23T13:33:55.845" v="20" actId="478"/>
          <ac:graphicFrameMkLst>
            <pc:docMk/>
            <pc:sldMk cId="812438097" sldId="256"/>
            <ac:graphicFrameMk id="6" creationId="{9B5348F7-8394-40A0-9DBD-AB40CF76C088}"/>
          </ac:graphicFrameMkLst>
        </pc:graphicFrameChg>
        <pc:graphicFrameChg chg="add del mod modGraphic">
          <ac:chgData name="김동민" userId="3bfe29cf-0ca8-4b10-a6f3-1778258da761" providerId="ADAL" clId="{AFF8266C-F519-40E9-AE84-EDF579CEEAB0}" dt="2020-11-23T13:36:29.301" v="73" actId="478"/>
          <ac:graphicFrameMkLst>
            <pc:docMk/>
            <pc:sldMk cId="812438097" sldId="256"/>
            <ac:graphicFrameMk id="7" creationId="{2DF31A86-7B4D-43FA-8A08-A6AB7BA2AAFB}"/>
          </ac:graphicFrameMkLst>
        </pc:graphicFrameChg>
        <pc:graphicFrameChg chg="add del mod modGraphic">
          <ac:chgData name="김동민" userId="3bfe29cf-0ca8-4b10-a6f3-1778258da761" providerId="ADAL" clId="{AFF8266C-F519-40E9-AE84-EDF579CEEAB0}" dt="2020-11-23T13:36:29.301" v="73" actId="478"/>
          <ac:graphicFrameMkLst>
            <pc:docMk/>
            <pc:sldMk cId="812438097" sldId="256"/>
            <ac:graphicFrameMk id="8" creationId="{149145CE-33FF-491B-9ABD-2135E562F8BD}"/>
          </ac:graphicFrameMkLst>
        </pc:graphicFrameChg>
        <pc:graphicFrameChg chg="del">
          <ac:chgData name="김동민" userId="3bfe29cf-0ca8-4b10-a6f3-1778258da761" providerId="ADAL" clId="{AFF8266C-F519-40E9-AE84-EDF579CEEAB0}" dt="2020-11-23T13:32:35.044" v="3" actId="478"/>
          <ac:graphicFrameMkLst>
            <pc:docMk/>
            <pc:sldMk cId="812438097" sldId="256"/>
            <ac:graphicFrameMk id="12" creationId="{84DCA1DB-1C01-44B1-8A9D-774022FB0BBD}"/>
          </ac:graphicFrameMkLst>
        </pc:graphicFrameChg>
        <pc:graphicFrameChg chg="del">
          <ac:chgData name="김동민" userId="3bfe29cf-0ca8-4b10-a6f3-1778258da761" providerId="ADAL" clId="{AFF8266C-F519-40E9-AE84-EDF579CEEAB0}" dt="2020-11-23T13:32:35.044" v="3" actId="478"/>
          <ac:graphicFrameMkLst>
            <pc:docMk/>
            <pc:sldMk cId="812438097" sldId="256"/>
            <ac:graphicFrameMk id="17" creationId="{774D6597-4720-4AF4-A255-B496066BB9A0}"/>
          </ac:graphicFrameMkLst>
        </pc:graphicFrameChg>
        <pc:graphicFrameChg chg="del">
          <ac:chgData name="김동민" userId="3bfe29cf-0ca8-4b10-a6f3-1778258da761" providerId="ADAL" clId="{AFF8266C-F519-40E9-AE84-EDF579CEEAB0}" dt="2020-11-23T13:32:35.044" v="3" actId="478"/>
          <ac:graphicFrameMkLst>
            <pc:docMk/>
            <pc:sldMk cId="812438097" sldId="256"/>
            <ac:graphicFrameMk id="34" creationId="{6E616752-E0F4-4C34-AE1F-0106968EF6D0}"/>
          </ac:graphicFrameMkLst>
        </pc:graphicFrameChg>
        <pc:graphicFrameChg chg="del">
          <ac:chgData name="김동민" userId="3bfe29cf-0ca8-4b10-a6f3-1778258da761" providerId="ADAL" clId="{AFF8266C-F519-40E9-AE84-EDF579CEEAB0}" dt="2020-11-23T13:32:35.044" v="3" actId="478"/>
          <ac:graphicFrameMkLst>
            <pc:docMk/>
            <pc:sldMk cId="812438097" sldId="256"/>
            <ac:graphicFrameMk id="50" creationId="{9A2D0F51-1ADB-4385-91E1-ECA886736023}"/>
          </ac:graphicFrameMkLst>
        </pc:graphicFrameChg>
        <pc:picChg chg="del">
          <ac:chgData name="김동민" userId="3bfe29cf-0ca8-4b10-a6f3-1778258da761" providerId="ADAL" clId="{AFF8266C-F519-40E9-AE84-EDF579CEEAB0}" dt="2020-11-23T13:31:57.105" v="0" actId="478"/>
          <ac:picMkLst>
            <pc:docMk/>
            <pc:sldMk cId="812438097" sldId="256"/>
            <ac:picMk id="3" creationId="{39D5B68E-F9EE-4EB2-AC9C-B04E8B64DCD6}"/>
          </ac:picMkLst>
        </pc:picChg>
        <pc:picChg chg="add mod">
          <ac:chgData name="김동민" userId="3bfe29cf-0ca8-4b10-a6f3-1778258da761" providerId="ADAL" clId="{AFF8266C-F519-40E9-AE84-EDF579CEEAB0}" dt="2020-11-23T13:36:34.808" v="75" actId="14100"/>
          <ac:picMkLst>
            <pc:docMk/>
            <pc:sldMk cId="812438097" sldId="256"/>
            <ac:picMk id="5" creationId="{A139DABD-D6E0-406F-9215-0EB650451685}"/>
          </ac:picMkLst>
        </pc:picChg>
        <pc:cxnChg chg="del">
          <ac:chgData name="김동민" userId="3bfe29cf-0ca8-4b10-a6f3-1778258da761" providerId="ADAL" clId="{AFF8266C-F519-40E9-AE84-EDF579CEEAB0}" dt="2020-11-23T13:32:36.212" v="4" actId="478"/>
          <ac:cxnSpMkLst>
            <pc:docMk/>
            <pc:sldMk cId="812438097" sldId="256"/>
            <ac:cxnSpMk id="20" creationId="{BEAA122B-4880-439E-99F4-4D323B2047CB}"/>
          </ac:cxnSpMkLst>
        </pc:cxnChg>
        <pc:cxnChg chg="del">
          <ac:chgData name="김동민" userId="3bfe29cf-0ca8-4b10-a6f3-1778258da761" providerId="ADAL" clId="{AFF8266C-F519-40E9-AE84-EDF579CEEAB0}" dt="2020-11-23T13:32:35.044" v="3" actId="478"/>
          <ac:cxnSpMkLst>
            <pc:docMk/>
            <pc:sldMk cId="812438097" sldId="256"/>
            <ac:cxnSpMk id="36" creationId="{28424D48-3705-44E7-B02F-173E6025331E}"/>
          </ac:cxnSpMkLst>
        </pc:cxnChg>
        <pc:cxnChg chg="del">
          <ac:chgData name="김동민" userId="3bfe29cf-0ca8-4b10-a6f3-1778258da761" providerId="ADAL" clId="{AFF8266C-F519-40E9-AE84-EDF579CEEAB0}" dt="2020-11-23T13:32:35.044" v="3" actId="478"/>
          <ac:cxnSpMkLst>
            <pc:docMk/>
            <pc:sldMk cId="812438097" sldId="256"/>
            <ac:cxnSpMk id="52" creationId="{085CECCD-398D-4D4C-92C4-F23344930081}"/>
          </ac:cxnSpMkLst>
        </pc:cxnChg>
      </pc:sldChg>
      <pc:sldChg chg="del">
        <pc:chgData name="김동민" userId="3bfe29cf-0ca8-4b10-a6f3-1778258da761" providerId="ADAL" clId="{AFF8266C-F519-40E9-AE84-EDF579CEEAB0}" dt="2020-11-23T13:36:20.538" v="72" actId="47"/>
        <pc:sldMkLst>
          <pc:docMk/>
          <pc:sldMk cId="936061408" sldId="257"/>
        </pc:sldMkLst>
      </pc:sldChg>
      <pc:sldChg chg="addSp delSp modSp mod delAnim modAnim">
        <pc:chgData name="김동민" userId="3bfe29cf-0ca8-4b10-a6f3-1778258da761" providerId="ADAL" clId="{AFF8266C-F519-40E9-AE84-EDF579CEEAB0}" dt="2020-11-23T14:17:01.477" v="568"/>
        <pc:sldMkLst>
          <pc:docMk/>
          <pc:sldMk cId="2682107626" sldId="258"/>
        </pc:sldMkLst>
        <pc:picChg chg="add mod">
          <ac:chgData name="김동민" userId="3bfe29cf-0ca8-4b10-a6f3-1778258da761" providerId="ADAL" clId="{AFF8266C-F519-40E9-AE84-EDF579CEEAB0}" dt="2020-11-23T14:16:42.227" v="560" actId="1076"/>
          <ac:picMkLst>
            <pc:docMk/>
            <pc:sldMk cId="2682107626" sldId="258"/>
            <ac:picMk id="3" creationId="{E8ECC325-2436-49FF-A9DA-10E0AC72AF63}"/>
          </ac:picMkLst>
        </pc:picChg>
        <pc:picChg chg="add mod">
          <ac:chgData name="김동민" userId="3bfe29cf-0ca8-4b10-a6f3-1778258da761" providerId="ADAL" clId="{AFF8266C-F519-40E9-AE84-EDF579CEEAB0}" dt="2020-11-23T14:16:39.853" v="559" actId="1076"/>
          <ac:picMkLst>
            <pc:docMk/>
            <pc:sldMk cId="2682107626" sldId="258"/>
            <ac:picMk id="6" creationId="{6D5CBF32-1248-45BC-9976-EE9DD2285D94}"/>
          </ac:picMkLst>
        </pc:picChg>
        <pc:picChg chg="add mod">
          <ac:chgData name="김동민" userId="3bfe29cf-0ca8-4b10-a6f3-1778258da761" providerId="ADAL" clId="{AFF8266C-F519-40E9-AE84-EDF579CEEAB0}" dt="2020-11-23T14:13:47.064" v="548"/>
          <ac:picMkLst>
            <pc:docMk/>
            <pc:sldMk cId="2682107626" sldId="258"/>
            <ac:picMk id="7" creationId="{AC0E1D1F-6DDE-49CC-957A-F29CBC45E1E8}"/>
          </ac:picMkLst>
        </pc:picChg>
        <pc:picChg chg="del">
          <ac:chgData name="김동민" userId="3bfe29cf-0ca8-4b10-a6f3-1778258da761" providerId="ADAL" clId="{AFF8266C-F519-40E9-AE84-EDF579CEEAB0}" dt="2020-11-23T14:12:49.093" v="547" actId="478"/>
          <ac:picMkLst>
            <pc:docMk/>
            <pc:sldMk cId="2682107626" sldId="258"/>
            <ac:picMk id="8" creationId="{E5D6AC69-76C4-45B5-A3BE-2FAD19788065}"/>
          </ac:picMkLst>
        </pc:picChg>
        <pc:picChg chg="del">
          <ac:chgData name="김동민" userId="3bfe29cf-0ca8-4b10-a6f3-1778258da761" providerId="ADAL" clId="{AFF8266C-F519-40E9-AE84-EDF579CEEAB0}" dt="2020-11-23T13:44:32.307" v="157" actId="478"/>
          <ac:picMkLst>
            <pc:docMk/>
            <pc:sldMk cId="2682107626" sldId="258"/>
            <ac:picMk id="10" creationId="{12B2F65A-A02E-44C8-A3E0-A15D58BEF27C}"/>
          </ac:picMkLst>
        </pc:picChg>
        <pc:picChg chg="add mod">
          <ac:chgData name="김동민" userId="3bfe29cf-0ca8-4b10-a6f3-1778258da761" providerId="ADAL" clId="{AFF8266C-F519-40E9-AE84-EDF579CEEAB0}" dt="2020-11-23T14:16:18.904" v="555" actId="1076"/>
          <ac:picMkLst>
            <pc:docMk/>
            <pc:sldMk cId="2682107626" sldId="258"/>
            <ac:picMk id="11" creationId="{79A13F31-F52A-4723-A707-A0F04F37F6AC}"/>
          </ac:picMkLst>
        </pc:picChg>
        <pc:picChg chg="del">
          <ac:chgData name="김동민" userId="3bfe29cf-0ca8-4b10-a6f3-1778258da761" providerId="ADAL" clId="{AFF8266C-F519-40E9-AE84-EDF579CEEAB0}" dt="2020-11-23T13:44:32.307" v="157" actId="478"/>
          <ac:picMkLst>
            <pc:docMk/>
            <pc:sldMk cId="2682107626" sldId="258"/>
            <ac:picMk id="12" creationId="{648EED28-27CD-4947-8DA7-DD84517C960E}"/>
          </ac:picMkLst>
        </pc:picChg>
        <pc:picChg chg="del">
          <ac:chgData name="김동민" userId="3bfe29cf-0ca8-4b10-a6f3-1778258da761" providerId="ADAL" clId="{AFF8266C-F519-40E9-AE84-EDF579CEEAB0}" dt="2020-11-23T13:44:34.513" v="158" actId="478"/>
          <ac:picMkLst>
            <pc:docMk/>
            <pc:sldMk cId="2682107626" sldId="258"/>
            <ac:picMk id="14" creationId="{85B98B78-2F57-4C24-8B52-370B9DBAA84F}"/>
          </ac:picMkLst>
        </pc:picChg>
        <pc:picChg chg="add mod">
          <ac:chgData name="김동민" userId="3bfe29cf-0ca8-4b10-a6f3-1778258da761" providerId="ADAL" clId="{AFF8266C-F519-40E9-AE84-EDF579CEEAB0}" dt="2020-11-23T14:16:21.790" v="556" actId="1076"/>
          <ac:picMkLst>
            <pc:docMk/>
            <pc:sldMk cId="2682107626" sldId="258"/>
            <ac:picMk id="15" creationId="{B0496131-BC1D-486D-87D3-3623307705FE}"/>
          </ac:picMkLst>
        </pc:picChg>
      </pc:sldChg>
      <pc:sldChg chg="addSp delSp modSp new mod delAnim modAnim">
        <pc:chgData name="김동민" userId="3bfe29cf-0ca8-4b10-a6f3-1778258da761" providerId="ADAL" clId="{AFF8266C-F519-40E9-AE84-EDF579CEEAB0}" dt="2020-11-23T14:12:27.822" v="546"/>
        <pc:sldMkLst>
          <pc:docMk/>
          <pc:sldMk cId="3066317133" sldId="259"/>
        </pc:sldMkLst>
        <pc:spChg chg="del">
          <ac:chgData name="김동민" userId="3bfe29cf-0ca8-4b10-a6f3-1778258da761" providerId="ADAL" clId="{AFF8266C-F519-40E9-AE84-EDF579CEEAB0}" dt="2020-11-23T13:36:41.701" v="77" actId="478"/>
          <ac:spMkLst>
            <pc:docMk/>
            <pc:sldMk cId="3066317133" sldId="259"/>
            <ac:spMk id="2" creationId="{253C9997-DB52-4BC2-88B9-229CD297E502}"/>
          </ac:spMkLst>
        </pc:spChg>
        <pc:spChg chg="del">
          <ac:chgData name="김동민" userId="3bfe29cf-0ca8-4b10-a6f3-1778258da761" providerId="ADAL" clId="{AFF8266C-F519-40E9-AE84-EDF579CEEAB0}" dt="2020-11-23T13:36:42.363" v="78" actId="478"/>
          <ac:spMkLst>
            <pc:docMk/>
            <pc:sldMk cId="3066317133" sldId="259"/>
            <ac:spMk id="3" creationId="{79775771-0AEB-42EF-94E6-42DCB51C8055}"/>
          </ac:spMkLst>
        </pc:spChg>
        <pc:spChg chg="add mod">
          <ac:chgData name="김동민" userId="3bfe29cf-0ca8-4b10-a6f3-1778258da761" providerId="ADAL" clId="{AFF8266C-F519-40E9-AE84-EDF579CEEAB0}" dt="2020-11-23T13:37:22.377" v="112" actId="1076"/>
          <ac:spMkLst>
            <pc:docMk/>
            <pc:sldMk cId="3066317133" sldId="259"/>
            <ac:spMk id="6" creationId="{9605DE4A-2B89-4634-B6C3-6B3E0F8CC281}"/>
          </ac:spMkLst>
        </pc:spChg>
        <pc:spChg chg="add mod">
          <ac:chgData name="김동민" userId="3bfe29cf-0ca8-4b10-a6f3-1778258da761" providerId="ADAL" clId="{AFF8266C-F519-40E9-AE84-EDF579CEEAB0}" dt="2020-11-23T13:37:33.446" v="116" actId="14100"/>
          <ac:spMkLst>
            <pc:docMk/>
            <pc:sldMk cId="3066317133" sldId="259"/>
            <ac:spMk id="7" creationId="{DB1B53B2-FA54-4C45-924A-7056BC9CFAE2}"/>
          </ac:spMkLst>
        </pc:spChg>
        <pc:spChg chg="add mod">
          <ac:chgData name="김동민" userId="3bfe29cf-0ca8-4b10-a6f3-1778258da761" providerId="ADAL" clId="{AFF8266C-F519-40E9-AE84-EDF579CEEAB0}" dt="2020-11-23T13:40:10.092" v="135" actId="1076"/>
          <ac:spMkLst>
            <pc:docMk/>
            <pc:sldMk cId="3066317133" sldId="259"/>
            <ac:spMk id="8" creationId="{9FEE29B8-92BA-4DDF-928A-4F6AA88FF647}"/>
          </ac:spMkLst>
        </pc:spChg>
        <pc:spChg chg="add mod">
          <ac:chgData name="김동민" userId="3bfe29cf-0ca8-4b10-a6f3-1778258da761" providerId="ADAL" clId="{AFF8266C-F519-40E9-AE84-EDF579CEEAB0}" dt="2020-11-23T13:43:24.831" v="150" actId="1076"/>
          <ac:spMkLst>
            <pc:docMk/>
            <pc:sldMk cId="3066317133" sldId="259"/>
            <ac:spMk id="9" creationId="{2BFB6BDD-3BB3-4375-A304-088BD92CB5EA}"/>
          </ac:spMkLst>
        </pc:spChg>
        <pc:spChg chg="add mod">
          <ac:chgData name="김동민" userId="3bfe29cf-0ca8-4b10-a6f3-1778258da761" providerId="ADAL" clId="{AFF8266C-F519-40E9-AE84-EDF579CEEAB0}" dt="2020-11-23T13:48:45.574" v="251" actId="1076"/>
          <ac:spMkLst>
            <pc:docMk/>
            <pc:sldMk cId="3066317133" sldId="259"/>
            <ac:spMk id="21" creationId="{A8A3EFC6-FBFB-4A9D-B233-64F60AE7DE46}"/>
          </ac:spMkLst>
        </pc:spChg>
        <pc:spChg chg="add mod">
          <ac:chgData name="김동민" userId="3bfe29cf-0ca8-4b10-a6f3-1778258da761" providerId="ADAL" clId="{AFF8266C-F519-40E9-AE84-EDF579CEEAB0}" dt="2020-11-23T13:50:53.398" v="262" actId="1037"/>
          <ac:spMkLst>
            <pc:docMk/>
            <pc:sldMk cId="3066317133" sldId="259"/>
            <ac:spMk id="22" creationId="{AB52EEEB-9A00-4C0F-BF4F-3DD4CA870869}"/>
          </ac:spMkLst>
        </pc:spChg>
        <pc:spChg chg="add mod">
          <ac:chgData name="김동민" userId="3bfe29cf-0ca8-4b10-a6f3-1778258da761" providerId="ADAL" clId="{AFF8266C-F519-40E9-AE84-EDF579CEEAB0}" dt="2020-11-23T13:56:06.688" v="316" actId="20577"/>
          <ac:spMkLst>
            <pc:docMk/>
            <pc:sldMk cId="3066317133" sldId="259"/>
            <ac:spMk id="28" creationId="{CCDF79FB-8CE6-4E81-955C-0391EE9471C7}"/>
          </ac:spMkLst>
        </pc:spChg>
        <pc:spChg chg="add mod">
          <ac:chgData name="김동민" userId="3bfe29cf-0ca8-4b10-a6f3-1778258da761" providerId="ADAL" clId="{AFF8266C-F519-40E9-AE84-EDF579CEEAB0}" dt="2020-11-23T13:58:00.786" v="333" actId="1038"/>
          <ac:spMkLst>
            <pc:docMk/>
            <pc:sldMk cId="3066317133" sldId="259"/>
            <ac:spMk id="32" creationId="{60522804-E7D2-484B-B4B9-BC9F90547A28}"/>
          </ac:spMkLst>
        </pc:spChg>
        <pc:spChg chg="add mod">
          <ac:chgData name="김동민" userId="3bfe29cf-0ca8-4b10-a6f3-1778258da761" providerId="ADAL" clId="{AFF8266C-F519-40E9-AE84-EDF579CEEAB0}" dt="2020-11-23T13:59:26.207" v="348" actId="20577"/>
          <ac:spMkLst>
            <pc:docMk/>
            <pc:sldMk cId="3066317133" sldId="259"/>
            <ac:spMk id="37" creationId="{A3467F82-CDD7-4561-9278-C1029E1E438A}"/>
          </ac:spMkLst>
        </pc:spChg>
        <pc:spChg chg="add mod">
          <ac:chgData name="김동민" userId="3bfe29cf-0ca8-4b10-a6f3-1778258da761" providerId="ADAL" clId="{AFF8266C-F519-40E9-AE84-EDF579CEEAB0}" dt="2020-11-23T14:05:26.530" v="397" actId="20577"/>
          <ac:spMkLst>
            <pc:docMk/>
            <pc:sldMk cId="3066317133" sldId="259"/>
            <ac:spMk id="44" creationId="{60D14F7B-A324-469F-A7D7-0A801CB72DBD}"/>
          </ac:spMkLst>
        </pc:spChg>
        <pc:spChg chg="add mod">
          <ac:chgData name="김동민" userId="3bfe29cf-0ca8-4b10-a6f3-1778258da761" providerId="ADAL" clId="{AFF8266C-F519-40E9-AE84-EDF579CEEAB0}" dt="2020-11-23T14:06:19.898" v="408" actId="20577"/>
          <ac:spMkLst>
            <pc:docMk/>
            <pc:sldMk cId="3066317133" sldId="259"/>
            <ac:spMk id="49" creationId="{2C0A242E-DA0E-47C9-A3D1-552BE623C0B3}"/>
          </ac:spMkLst>
        </pc:spChg>
        <pc:spChg chg="add mod">
          <ac:chgData name="김동민" userId="3bfe29cf-0ca8-4b10-a6f3-1778258da761" providerId="ADAL" clId="{AFF8266C-F519-40E9-AE84-EDF579CEEAB0}" dt="2020-11-23T14:08:45.127" v="434" actId="1037"/>
          <ac:spMkLst>
            <pc:docMk/>
            <pc:sldMk cId="3066317133" sldId="259"/>
            <ac:spMk id="53" creationId="{B5D663D6-D68A-4E7C-A8CB-D5FBB3EA71DE}"/>
          </ac:spMkLst>
        </pc:spChg>
        <pc:spChg chg="add mod">
          <ac:chgData name="김동민" userId="3bfe29cf-0ca8-4b10-a6f3-1778258da761" providerId="ADAL" clId="{AFF8266C-F519-40E9-AE84-EDF579CEEAB0}" dt="2020-11-23T14:09:02.616" v="438" actId="20577"/>
          <ac:spMkLst>
            <pc:docMk/>
            <pc:sldMk cId="3066317133" sldId="259"/>
            <ac:spMk id="56" creationId="{5156442B-D183-4551-BCFE-4F47CCA54D29}"/>
          </ac:spMkLst>
        </pc:spChg>
        <pc:spChg chg="add mod">
          <ac:chgData name="김동민" userId="3bfe29cf-0ca8-4b10-a6f3-1778258da761" providerId="ADAL" clId="{AFF8266C-F519-40E9-AE84-EDF579CEEAB0}" dt="2020-11-23T14:10:12.983" v="458" actId="14100"/>
          <ac:spMkLst>
            <pc:docMk/>
            <pc:sldMk cId="3066317133" sldId="259"/>
            <ac:spMk id="62" creationId="{7FD6C5F6-8FCB-4723-B91F-7EAA70645BF1}"/>
          </ac:spMkLst>
        </pc:spChg>
        <pc:spChg chg="add mod">
          <ac:chgData name="김동민" userId="3bfe29cf-0ca8-4b10-a6f3-1778258da761" providerId="ADAL" clId="{AFF8266C-F519-40E9-AE84-EDF579CEEAB0}" dt="2020-11-23T14:10:31.994" v="476" actId="1076"/>
          <ac:spMkLst>
            <pc:docMk/>
            <pc:sldMk cId="3066317133" sldId="259"/>
            <ac:spMk id="63" creationId="{97643C59-DAE6-4248-A4F1-90AF477E2E53}"/>
          </ac:spMkLst>
        </pc:spChg>
        <pc:spChg chg="add mod ord">
          <ac:chgData name="김동민" userId="3bfe29cf-0ca8-4b10-a6f3-1778258da761" providerId="ADAL" clId="{AFF8266C-F519-40E9-AE84-EDF579CEEAB0}" dt="2020-11-23T14:11:24.313" v="485" actId="14100"/>
          <ac:spMkLst>
            <pc:docMk/>
            <pc:sldMk cId="3066317133" sldId="259"/>
            <ac:spMk id="64" creationId="{6C4C82C1-8A60-4B90-BDC6-0275816C8C18}"/>
          </ac:spMkLst>
        </pc:spChg>
        <pc:spChg chg="add del mod">
          <ac:chgData name="김동민" userId="3bfe29cf-0ca8-4b10-a6f3-1778258da761" providerId="ADAL" clId="{AFF8266C-F519-40E9-AE84-EDF579CEEAB0}" dt="2020-11-23T14:11:33.017" v="488" actId="478"/>
          <ac:spMkLst>
            <pc:docMk/>
            <pc:sldMk cId="3066317133" sldId="259"/>
            <ac:spMk id="65" creationId="{80F01E41-1F7F-4BCF-B641-4AFD23FE4A12}"/>
          </ac:spMkLst>
        </pc:spChg>
        <pc:spChg chg="add mod">
          <ac:chgData name="김동민" userId="3bfe29cf-0ca8-4b10-a6f3-1778258da761" providerId="ADAL" clId="{AFF8266C-F519-40E9-AE84-EDF579CEEAB0}" dt="2020-11-23T14:12:01.426" v="544" actId="1076"/>
          <ac:spMkLst>
            <pc:docMk/>
            <pc:sldMk cId="3066317133" sldId="259"/>
            <ac:spMk id="66" creationId="{18BB0D30-3D7F-452C-ADEC-731017884B04}"/>
          </ac:spMkLst>
        </pc:spChg>
        <pc:graphicFrameChg chg="add del mod">
          <ac:chgData name="김동민" userId="3bfe29cf-0ca8-4b10-a6f3-1778258da761" providerId="ADAL" clId="{AFF8266C-F519-40E9-AE84-EDF579CEEAB0}" dt="2020-11-23T13:38:40.909" v="130" actId="478"/>
          <ac:graphicFrameMkLst>
            <pc:docMk/>
            <pc:sldMk cId="3066317133" sldId="259"/>
            <ac:graphicFrameMk id="4" creationId="{43E470B2-7FC3-483A-A448-DDFC29AA369F}"/>
          </ac:graphicFrameMkLst>
        </pc:graphicFrameChg>
        <pc:graphicFrameChg chg="add mod">
          <ac:chgData name="김동민" userId="3bfe29cf-0ca8-4b10-a6f3-1778258da761" providerId="ADAL" clId="{AFF8266C-F519-40E9-AE84-EDF579CEEAB0}" dt="2020-11-23T13:37:22.377" v="112" actId="1076"/>
          <ac:graphicFrameMkLst>
            <pc:docMk/>
            <pc:sldMk cId="3066317133" sldId="259"/>
            <ac:graphicFrameMk id="5" creationId="{5CA9E67D-0260-4BEB-84CC-E048F04CD2D7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3:48:45.574" v="251" actId="1076"/>
          <ac:graphicFrameMkLst>
            <pc:docMk/>
            <pc:sldMk cId="3066317133" sldId="259"/>
            <ac:graphicFrameMk id="10" creationId="{DDDF23E8-DFBE-4F30-B08A-F7989EC42E12}"/>
          </ac:graphicFrameMkLst>
        </pc:graphicFrameChg>
        <pc:graphicFrameChg chg="add del mod modGraphic">
          <ac:chgData name="김동민" userId="3bfe29cf-0ca8-4b10-a6f3-1778258da761" providerId="ADAL" clId="{AFF8266C-F519-40E9-AE84-EDF579CEEAB0}" dt="2020-11-23T13:46:16.006" v="181" actId="478"/>
          <ac:graphicFrameMkLst>
            <pc:docMk/>
            <pc:sldMk cId="3066317133" sldId="259"/>
            <ac:graphicFrameMk id="11" creationId="{6371FA0F-FF65-4A4B-A5F4-BE69EC4AA9AC}"/>
          </ac:graphicFrameMkLst>
        </pc:graphicFrameChg>
        <pc:graphicFrameChg chg="add del mod">
          <ac:chgData name="김동민" userId="3bfe29cf-0ca8-4b10-a6f3-1778258da761" providerId="ADAL" clId="{AFF8266C-F519-40E9-AE84-EDF579CEEAB0}" dt="2020-11-23T13:46:16.006" v="181" actId="478"/>
          <ac:graphicFrameMkLst>
            <pc:docMk/>
            <pc:sldMk cId="3066317133" sldId="259"/>
            <ac:graphicFrameMk id="12" creationId="{271ED2A6-6DEA-4C6F-800A-C3BFE5A1B0C9}"/>
          </ac:graphicFrameMkLst>
        </pc:graphicFrameChg>
        <pc:graphicFrameChg chg="add del mod">
          <ac:chgData name="김동민" userId="3bfe29cf-0ca8-4b10-a6f3-1778258da761" providerId="ADAL" clId="{AFF8266C-F519-40E9-AE84-EDF579CEEAB0}" dt="2020-11-23T13:46:16.006" v="181" actId="478"/>
          <ac:graphicFrameMkLst>
            <pc:docMk/>
            <pc:sldMk cId="3066317133" sldId="259"/>
            <ac:graphicFrameMk id="13" creationId="{D1410B31-F960-49F7-869F-FE4EB9C10B72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3:48:45.574" v="251" actId="1076"/>
          <ac:graphicFrameMkLst>
            <pc:docMk/>
            <pc:sldMk cId="3066317133" sldId="259"/>
            <ac:graphicFrameMk id="14" creationId="{2CC67A32-66AD-4884-AED0-C1B534B77653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3:48:45.574" v="251" actId="1076"/>
          <ac:graphicFrameMkLst>
            <pc:docMk/>
            <pc:sldMk cId="3066317133" sldId="259"/>
            <ac:graphicFrameMk id="15" creationId="{78607473-903D-4A66-BF8C-C16E5C8E6D20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3:48:45.574" v="251" actId="1076"/>
          <ac:graphicFrameMkLst>
            <pc:docMk/>
            <pc:sldMk cId="3066317133" sldId="259"/>
            <ac:graphicFrameMk id="16" creationId="{9B06BA98-8631-497E-9242-2440B1B7B361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4:03:26.078" v="378" actId="207"/>
          <ac:graphicFrameMkLst>
            <pc:docMk/>
            <pc:sldMk cId="3066317133" sldId="259"/>
            <ac:graphicFrameMk id="38" creationId="{D48B0C5C-F8E9-4421-9D96-CF0EDA882DAC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4:03:37.268" v="380" actId="207"/>
          <ac:graphicFrameMkLst>
            <pc:docMk/>
            <pc:sldMk cId="3066317133" sldId="259"/>
            <ac:graphicFrameMk id="39" creationId="{330C3F3C-9341-4D84-97AA-00C580E4DADE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4:03:30.755" v="379" actId="207"/>
          <ac:graphicFrameMkLst>
            <pc:docMk/>
            <pc:sldMk cId="3066317133" sldId="259"/>
            <ac:graphicFrameMk id="40" creationId="{F23A595A-7E5C-40E8-91B2-0057BCB27AE0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4:03:41.192" v="381" actId="207"/>
          <ac:graphicFrameMkLst>
            <pc:docMk/>
            <pc:sldMk cId="3066317133" sldId="259"/>
            <ac:graphicFrameMk id="41" creationId="{B4698552-E9F8-4C0C-AA09-40E0D49F1962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4:09:48.414" v="447" actId="20577"/>
          <ac:graphicFrameMkLst>
            <pc:docMk/>
            <pc:sldMk cId="3066317133" sldId="259"/>
            <ac:graphicFrameMk id="58" creationId="{785EB3CB-C0B3-4C49-8E24-510F0A957F0A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4:09:53.903" v="451" actId="20577"/>
          <ac:graphicFrameMkLst>
            <pc:docMk/>
            <pc:sldMk cId="3066317133" sldId="259"/>
            <ac:graphicFrameMk id="59" creationId="{3C30CF35-07CC-4516-AD25-787F312E5EDC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4:09:52.146" v="449" actId="20577"/>
          <ac:graphicFrameMkLst>
            <pc:docMk/>
            <pc:sldMk cId="3066317133" sldId="259"/>
            <ac:graphicFrameMk id="60" creationId="{844B4EFE-50D2-4E4F-813A-76502379BECD}"/>
          </ac:graphicFrameMkLst>
        </pc:graphicFrameChg>
        <pc:graphicFrameChg chg="add mod modGraphic">
          <ac:chgData name="김동민" userId="3bfe29cf-0ca8-4b10-a6f3-1778258da761" providerId="ADAL" clId="{AFF8266C-F519-40E9-AE84-EDF579CEEAB0}" dt="2020-11-23T14:09:56.603" v="454" actId="20577"/>
          <ac:graphicFrameMkLst>
            <pc:docMk/>
            <pc:sldMk cId="3066317133" sldId="259"/>
            <ac:graphicFrameMk id="61" creationId="{6A65DBBB-DF9F-4819-9D0A-2CDB0A971D50}"/>
          </ac:graphicFrameMkLst>
        </pc:graphicFrameChg>
        <pc:cxnChg chg="add mod">
          <ac:chgData name="김동민" userId="3bfe29cf-0ca8-4b10-a6f3-1778258da761" providerId="ADAL" clId="{AFF8266C-F519-40E9-AE84-EDF579CEEAB0}" dt="2020-11-23T13:48:45.574" v="251" actId="1076"/>
          <ac:cxnSpMkLst>
            <pc:docMk/>
            <pc:sldMk cId="3066317133" sldId="259"/>
            <ac:cxnSpMk id="18" creationId="{F8EFC7B2-36C4-4317-8D4D-1B61BE50837E}"/>
          </ac:cxnSpMkLst>
        </pc:cxnChg>
        <pc:cxnChg chg="add mod">
          <ac:chgData name="김동민" userId="3bfe29cf-0ca8-4b10-a6f3-1778258da761" providerId="ADAL" clId="{AFF8266C-F519-40E9-AE84-EDF579CEEAB0}" dt="2020-11-23T13:48:45.574" v="251" actId="1076"/>
          <ac:cxnSpMkLst>
            <pc:docMk/>
            <pc:sldMk cId="3066317133" sldId="259"/>
            <ac:cxnSpMk id="19" creationId="{C4EC966F-F5C4-49E3-93F9-B85072CFFC1F}"/>
          </ac:cxnSpMkLst>
        </pc:cxnChg>
        <pc:cxnChg chg="add mod">
          <ac:chgData name="김동민" userId="3bfe29cf-0ca8-4b10-a6f3-1778258da761" providerId="ADAL" clId="{AFF8266C-F519-40E9-AE84-EDF579CEEAB0}" dt="2020-11-23T13:48:45.574" v="251" actId="1076"/>
          <ac:cxnSpMkLst>
            <pc:docMk/>
            <pc:sldMk cId="3066317133" sldId="259"/>
            <ac:cxnSpMk id="20" creationId="{D1C26E03-41D6-4D3B-8F76-86C7720D6C56}"/>
          </ac:cxnSpMkLst>
        </pc:cxnChg>
        <pc:cxnChg chg="add mod">
          <ac:chgData name="김동민" userId="3bfe29cf-0ca8-4b10-a6f3-1778258da761" providerId="ADAL" clId="{AFF8266C-F519-40E9-AE84-EDF579CEEAB0}" dt="2020-11-23T13:51:51.220" v="268" actId="1582"/>
          <ac:cxnSpMkLst>
            <pc:docMk/>
            <pc:sldMk cId="3066317133" sldId="259"/>
            <ac:cxnSpMk id="24" creationId="{52284524-FF98-402F-9D1C-FEB2331874BC}"/>
          </ac:cxnSpMkLst>
        </pc:cxnChg>
        <pc:cxnChg chg="add mod ord">
          <ac:chgData name="김동민" userId="3bfe29cf-0ca8-4b10-a6f3-1778258da761" providerId="ADAL" clId="{AFF8266C-F519-40E9-AE84-EDF579CEEAB0}" dt="2020-11-23T13:55:46.510" v="311" actId="14100"/>
          <ac:cxnSpMkLst>
            <pc:docMk/>
            <pc:sldMk cId="3066317133" sldId="259"/>
            <ac:cxnSpMk id="25" creationId="{29988E92-86C5-4AD1-A9F3-132CA29099B5}"/>
          </ac:cxnSpMkLst>
        </pc:cxnChg>
        <pc:cxnChg chg="add mod ord">
          <ac:chgData name="김동민" userId="3bfe29cf-0ca8-4b10-a6f3-1778258da761" providerId="ADAL" clId="{AFF8266C-F519-40E9-AE84-EDF579CEEAB0}" dt="2020-11-23T13:57:52.528" v="328" actId="166"/>
          <ac:cxnSpMkLst>
            <pc:docMk/>
            <pc:sldMk cId="3066317133" sldId="259"/>
            <ac:cxnSpMk id="30" creationId="{7696BF2D-AF4A-49B3-89B9-80A4C132BBF9}"/>
          </ac:cxnSpMkLst>
        </pc:cxnChg>
        <pc:cxnChg chg="add mod ord">
          <ac:chgData name="김동민" userId="3bfe29cf-0ca8-4b10-a6f3-1778258da761" providerId="ADAL" clId="{AFF8266C-F519-40E9-AE84-EDF579CEEAB0}" dt="2020-11-23T13:59:30.708" v="349" actId="166"/>
          <ac:cxnSpMkLst>
            <pc:docMk/>
            <pc:sldMk cId="3066317133" sldId="259"/>
            <ac:cxnSpMk id="33" creationId="{98BDA6EA-B288-4278-9DBC-5434AC4AE989}"/>
          </ac:cxnSpMkLst>
        </pc:cxnChg>
        <pc:cxnChg chg="add mod ord">
          <ac:chgData name="김동민" userId="3bfe29cf-0ca8-4b10-a6f3-1778258da761" providerId="ADAL" clId="{AFF8266C-F519-40E9-AE84-EDF579CEEAB0}" dt="2020-11-23T14:05:39.578" v="400" actId="14100"/>
          <ac:cxnSpMkLst>
            <pc:docMk/>
            <pc:sldMk cId="3066317133" sldId="259"/>
            <ac:cxnSpMk id="42" creationId="{958618A6-83D7-45CE-B7A3-0D6EB8B75BF3}"/>
          </ac:cxnSpMkLst>
        </pc:cxnChg>
        <pc:cxnChg chg="add mod">
          <ac:chgData name="김동민" userId="3bfe29cf-0ca8-4b10-a6f3-1778258da761" providerId="ADAL" clId="{AFF8266C-F519-40E9-AE84-EDF579CEEAB0}" dt="2020-11-23T14:06:54.519" v="412" actId="14100"/>
          <ac:cxnSpMkLst>
            <pc:docMk/>
            <pc:sldMk cId="3066317133" sldId="259"/>
            <ac:cxnSpMk id="47" creationId="{B645B872-E001-4653-B3D9-0A6995BDE92A}"/>
          </ac:cxnSpMkLst>
        </pc:cxnChg>
        <pc:cxnChg chg="add mod ord">
          <ac:chgData name="김동민" userId="3bfe29cf-0ca8-4b10-a6f3-1778258da761" providerId="ADAL" clId="{AFF8266C-F519-40E9-AE84-EDF579CEEAB0}" dt="2020-11-23T14:07:43.365" v="426" actId="166"/>
          <ac:cxnSpMkLst>
            <pc:docMk/>
            <pc:sldMk cId="3066317133" sldId="259"/>
            <ac:cxnSpMk id="51" creationId="{1EA83E18-B4D4-424A-95B2-A74D59E32363}"/>
          </ac:cxnSpMkLst>
        </pc:cxnChg>
        <pc:cxnChg chg="add mod">
          <ac:chgData name="김동민" userId="3bfe29cf-0ca8-4b10-a6f3-1778258da761" providerId="ADAL" clId="{AFF8266C-F519-40E9-AE84-EDF579CEEAB0}" dt="2020-11-23T14:09:07.968" v="439" actId="14100"/>
          <ac:cxnSpMkLst>
            <pc:docMk/>
            <pc:sldMk cId="3066317133" sldId="259"/>
            <ac:cxnSpMk id="54" creationId="{45E328BC-F810-458B-A7CE-D93942258CF9}"/>
          </ac:cxnSpMkLst>
        </pc:cxnChg>
      </pc:sldChg>
    </pc:docChg>
  </pc:docChgLst>
  <pc:docChgLst>
    <pc:chgData name="pig1897@konkuk.ac.kr" userId="3bfe29cf-0ca8-4b10-a6f3-1778258da761" providerId="ADAL" clId="{AFF8266C-F519-40E9-AE84-EDF579CEEAB0}"/>
    <pc:docChg chg="undo custSel addSld modSld">
      <pc:chgData name="pig1897@konkuk.ac.kr" userId="3bfe29cf-0ca8-4b10-a6f3-1778258da761" providerId="ADAL" clId="{AFF8266C-F519-40E9-AE84-EDF579CEEAB0}" dt="2020-11-17T11:49:39.036" v="1592"/>
      <pc:docMkLst>
        <pc:docMk/>
      </pc:docMkLst>
      <pc:sldChg chg="addSp delSp modSp mod addAnim delAnim modAnim">
        <pc:chgData name="pig1897@konkuk.ac.kr" userId="3bfe29cf-0ca8-4b10-a6f3-1778258da761" providerId="ADAL" clId="{AFF8266C-F519-40E9-AE84-EDF579CEEAB0}" dt="2020-11-17T09:14:49.263" v="365"/>
        <pc:sldMkLst>
          <pc:docMk/>
          <pc:sldMk cId="812438097" sldId="256"/>
        </pc:sldMkLst>
        <pc:spChg chg="mod">
          <ac:chgData name="pig1897@konkuk.ac.kr" userId="3bfe29cf-0ca8-4b10-a6f3-1778258da761" providerId="ADAL" clId="{AFF8266C-F519-40E9-AE84-EDF579CEEAB0}" dt="2020-11-17T08:46:34.335" v="3" actId="1076"/>
          <ac:spMkLst>
            <pc:docMk/>
            <pc:sldMk cId="812438097" sldId="256"/>
            <ac:spMk id="4" creationId="{3E414B2F-ABBD-4D4C-B1B8-4EE3B15690EB}"/>
          </ac:spMkLst>
        </pc:spChg>
        <pc:spChg chg="add mod">
          <ac:chgData name="pig1897@konkuk.ac.kr" userId="3bfe29cf-0ca8-4b10-a6f3-1778258da761" providerId="ADAL" clId="{AFF8266C-F519-40E9-AE84-EDF579CEEAB0}" dt="2020-11-17T08:53:49.954" v="164" actId="1076"/>
          <ac:spMkLst>
            <pc:docMk/>
            <pc:sldMk cId="812438097" sldId="256"/>
            <ac:spMk id="10" creationId="{6CD80B7E-2514-4C3F-BB03-3B5C7A772621}"/>
          </ac:spMkLst>
        </pc:spChg>
        <pc:spChg chg="add del">
          <ac:chgData name="pig1897@konkuk.ac.kr" userId="3bfe29cf-0ca8-4b10-a6f3-1778258da761" providerId="ADAL" clId="{AFF8266C-F519-40E9-AE84-EDF579CEEAB0}" dt="2020-11-17T08:58:25.152" v="222" actId="478"/>
          <ac:spMkLst>
            <pc:docMk/>
            <pc:sldMk cId="812438097" sldId="256"/>
            <ac:spMk id="29" creationId="{7334B6D5-97A7-4711-94F7-0F68FEA74C67}"/>
          </ac:spMkLst>
        </pc:spChg>
        <pc:spChg chg="add del mod">
          <ac:chgData name="pig1897@konkuk.ac.kr" userId="3bfe29cf-0ca8-4b10-a6f3-1778258da761" providerId="ADAL" clId="{AFF8266C-F519-40E9-AE84-EDF579CEEAB0}" dt="2020-11-17T08:58:44.652" v="225" actId="478"/>
          <ac:spMkLst>
            <pc:docMk/>
            <pc:sldMk cId="812438097" sldId="256"/>
            <ac:spMk id="30" creationId="{2A224F78-9A39-42D9-A9C6-C7E93A9416A4}"/>
          </ac:spMkLst>
        </pc:spChg>
        <pc:spChg chg="add mod">
          <ac:chgData name="pig1897@konkuk.ac.kr" userId="3bfe29cf-0ca8-4b10-a6f3-1778258da761" providerId="ADAL" clId="{AFF8266C-F519-40E9-AE84-EDF579CEEAB0}" dt="2020-11-17T08:59:03.905" v="228" actId="1076"/>
          <ac:spMkLst>
            <pc:docMk/>
            <pc:sldMk cId="812438097" sldId="256"/>
            <ac:spMk id="31" creationId="{E8A99993-FE50-4749-A8D8-66AC3EAA9E40}"/>
          </ac:spMkLst>
        </pc:spChg>
        <pc:spChg chg="add mod">
          <ac:chgData name="pig1897@konkuk.ac.kr" userId="3bfe29cf-0ca8-4b10-a6f3-1778258da761" providerId="ADAL" clId="{AFF8266C-F519-40E9-AE84-EDF579CEEAB0}" dt="2020-11-17T09:11:10.023" v="340" actId="20577"/>
          <ac:spMkLst>
            <pc:docMk/>
            <pc:sldMk cId="812438097" sldId="256"/>
            <ac:spMk id="38" creationId="{15C42950-F592-416A-BFF7-D4B7388ED124}"/>
          </ac:spMkLst>
        </pc:spChg>
        <pc:spChg chg="add mod">
          <ac:chgData name="pig1897@konkuk.ac.kr" userId="3bfe29cf-0ca8-4b10-a6f3-1778258da761" providerId="ADAL" clId="{AFF8266C-F519-40E9-AE84-EDF579CEEAB0}" dt="2020-11-17T09:11:12.052" v="342" actId="20577"/>
          <ac:spMkLst>
            <pc:docMk/>
            <pc:sldMk cId="812438097" sldId="256"/>
            <ac:spMk id="51" creationId="{54A19D47-47A8-4FC4-9632-0F09E9820AD9}"/>
          </ac:spMkLst>
        </pc:spChg>
        <pc:graphicFrameChg chg="add del mod">
          <ac:chgData name="pig1897@konkuk.ac.kr" userId="3bfe29cf-0ca8-4b10-a6f3-1778258da761" providerId="ADAL" clId="{AFF8266C-F519-40E9-AE84-EDF579CEEAB0}" dt="2020-11-17T08:47:16.307" v="9" actId="478"/>
          <ac:graphicFrameMkLst>
            <pc:docMk/>
            <pc:sldMk cId="812438097" sldId="256"/>
            <ac:graphicFrameMk id="5" creationId="{012291CB-9432-484A-BCEB-F444297D46A9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08:47:47.931" v="18" actId="478"/>
          <ac:graphicFrameMkLst>
            <pc:docMk/>
            <pc:sldMk cId="812438097" sldId="256"/>
            <ac:graphicFrameMk id="6" creationId="{03198C98-E3DB-40C1-A157-1F3C24443A80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08:48:19.504" v="29" actId="478"/>
          <ac:graphicFrameMkLst>
            <pc:docMk/>
            <pc:sldMk cId="812438097" sldId="256"/>
            <ac:graphicFrameMk id="7" creationId="{22415F74-CCEC-41D8-832C-9501EB5322F4}"/>
          </ac:graphicFrameMkLst>
        </pc:graphicFrameChg>
        <pc:graphicFrameChg chg="add del">
          <ac:chgData name="pig1897@konkuk.ac.kr" userId="3bfe29cf-0ca8-4b10-a6f3-1778258da761" providerId="ADAL" clId="{AFF8266C-F519-40E9-AE84-EDF579CEEAB0}" dt="2020-11-17T08:48:26.148" v="31" actId="478"/>
          <ac:graphicFrameMkLst>
            <pc:docMk/>
            <pc:sldMk cId="812438097" sldId="256"/>
            <ac:graphicFrameMk id="8" creationId="{CBE1B81D-9400-48D8-8FA6-06FB2EEB2065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08:51:07.764" v="86" actId="478"/>
          <ac:graphicFrameMkLst>
            <pc:docMk/>
            <pc:sldMk cId="812438097" sldId="256"/>
            <ac:graphicFrameMk id="9" creationId="{DE1FE8A9-8758-4D11-97C8-4A4ABE920E6D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08:51:31.453" v="95" actId="3680"/>
          <ac:graphicFrameMkLst>
            <pc:docMk/>
            <pc:sldMk cId="812438097" sldId="256"/>
            <ac:graphicFrameMk id="11" creationId="{200BDA44-79DA-445D-82EF-923E8534F469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08:54:22.483" v="182" actId="14100"/>
          <ac:graphicFrameMkLst>
            <pc:docMk/>
            <pc:sldMk cId="812438097" sldId="256"/>
            <ac:graphicFrameMk id="12" creationId="{84DCA1DB-1C01-44B1-8A9D-774022FB0BBD}"/>
          </ac:graphicFrameMkLst>
        </pc:graphicFrameChg>
        <pc:graphicFrameChg chg="add del mod">
          <ac:chgData name="pig1897@konkuk.ac.kr" userId="3bfe29cf-0ca8-4b10-a6f3-1778258da761" providerId="ADAL" clId="{AFF8266C-F519-40E9-AE84-EDF579CEEAB0}" dt="2020-11-17T08:54:26.814" v="183" actId="478"/>
          <ac:graphicFrameMkLst>
            <pc:docMk/>
            <pc:sldMk cId="812438097" sldId="256"/>
            <ac:graphicFrameMk id="13" creationId="{D112B7C5-4FEA-4A7C-B965-3CE1A57F6226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08:55:10.726" v="210" actId="20577"/>
          <ac:graphicFrameMkLst>
            <pc:docMk/>
            <pc:sldMk cId="812438097" sldId="256"/>
            <ac:graphicFrameMk id="17" creationId="{774D6597-4720-4AF4-A255-B496066BB9A0}"/>
          </ac:graphicFrameMkLst>
        </pc:graphicFrameChg>
        <pc:graphicFrameChg chg="add del modGraphic">
          <ac:chgData name="pig1897@konkuk.ac.kr" userId="3bfe29cf-0ca8-4b10-a6f3-1778258da761" providerId="ADAL" clId="{AFF8266C-F519-40E9-AE84-EDF579CEEAB0}" dt="2020-11-17T08:56:11.603" v="215" actId="478"/>
          <ac:graphicFrameMkLst>
            <pc:docMk/>
            <pc:sldMk cId="812438097" sldId="256"/>
            <ac:graphicFrameMk id="25" creationId="{8666D4BD-EFE6-4FDB-B32D-F9E2DBA1E2AA}"/>
          </ac:graphicFrameMkLst>
        </pc:graphicFrameChg>
        <pc:graphicFrameChg chg="add mod">
          <ac:chgData name="pig1897@konkuk.ac.kr" userId="3bfe29cf-0ca8-4b10-a6f3-1778258da761" providerId="ADAL" clId="{AFF8266C-F519-40E9-AE84-EDF579CEEAB0}" dt="2020-11-17T09:07:22.022" v="282" actId="1076"/>
          <ac:graphicFrameMkLst>
            <pc:docMk/>
            <pc:sldMk cId="812438097" sldId="256"/>
            <ac:graphicFrameMk id="34" creationId="{6E616752-E0F4-4C34-AE1F-0106968EF6D0}"/>
          </ac:graphicFrameMkLst>
        </pc:graphicFrameChg>
        <pc:graphicFrameChg chg="add mod">
          <ac:chgData name="pig1897@konkuk.ac.kr" userId="3bfe29cf-0ca8-4b10-a6f3-1778258da761" providerId="ADAL" clId="{AFF8266C-F519-40E9-AE84-EDF579CEEAB0}" dt="2020-11-17T09:08:07.823" v="286" actId="1076"/>
          <ac:graphicFrameMkLst>
            <pc:docMk/>
            <pc:sldMk cId="812438097" sldId="256"/>
            <ac:graphicFrameMk id="50" creationId="{9A2D0F51-1ADB-4385-91E1-ECA886736023}"/>
          </ac:graphicFrameMkLst>
        </pc:graphicFrameChg>
        <pc:picChg chg="add mod">
          <ac:chgData name="pig1897@konkuk.ac.kr" userId="3bfe29cf-0ca8-4b10-a6f3-1778258da761" providerId="ADAL" clId="{AFF8266C-F519-40E9-AE84-EDF579CEEAB0}" dt="2020-11-17T08:46:47.730" v="6" actId="1076"/>
          <ac:picMkLst>
            <pc:docMk/>
            <pc:sldMk cId="812438097" sldId="256"/>
            <ac:picMk id="3" creationId="{39D5B68E-F9EE-4EB2-AC9C-B04E8B64DCD6}"/>
          </ac:picMkLst>
        </pc:picChg>
        <pc:cxnChg chg="add del mod">
          <ac:chgData name="pig1897@konkuk.ac.kr" userId="3bfe29cf-0ca8-4b10-a6f3-1778258da761" providerId="ADAL" clId="{AFF8266C-F519-40E9-AE84-EDF579CEEAB0}" dt="2020-11-17T08:54:46.608" v="192" actId="478"/>
          <ac:cxnSpMkLst>
            <pc:docMk/>
            <pc:sldMk cId="812438097" sldId="256"/>
            <ac:cxnSpMk id="15" creationId="{20B379D1-F3C0-4C57-B42A-F51B44093A75}"/>
          </ac:cxnSpMkLst>
        </pc:cxnChg>
        <pc:cxnChg chg="add mod">
          <ac:chgData name="pig1897@konkuk.ac.kr" userId="3bfe29cf-0ca8-4b10-a6f3-1778258da761" providerId="ADAL" clId="{AFF8266C-F519-40E9-AE84-EDF579CEEAB0}" dt="2020-11-17T09:06:31.234" v="276" actId="1076"/>
          <ac:cxnSpMkLst>
            <pc:docMk/>
            <pc:sldMk cId="812438097" sldId="256"/>
            <ac:cxnSpMk id="20" creationId="{BEAA122B-4880-439E-99F4-4D323B2047CB}"/>
          </ac:cxnSpMkLst>
        </pc:cxnChg>
        <pc:cxnChg chg="add del mod">
          <ac:chgData name="pig1897@konkuk.ac.kr" userId="3bfe29cf-0ca8-4b10-a6f3-1778258da761" providerId="ADAL" clId="{AFF8266C-F519-40E9-AE84-EDF579CEEAB0}" dt="2020-11-17T08:55:37.507" v="213" actId="478"/>
          <ac:cxnSpMkLst>
            <pc:docMk/>
            <pc:sldMk cId="812438097" sldId="256"/>
            <ac:cxnSpMk id="22" creationId="{1341631A-54C7-4A36-9DFF-854E67271894}"/>
          </ac:cxnSpMkLst>
        </pc:cxnChg>
        <pc:cxnChg chg="add del mod">
          <ac:chgData name="pig1897@konkuk.ac.kr" userId="3bfe29cf-0ca8-4b10-a6f3-1778258da761" providerId="ADAL" clId="{AFF8266C-F519-40E9-AE84-EDF579CEEAB0}" dt="2020-11-17T08:57:12.412" v="220" actId="478"/>
          <ac:cxnSpMkLst>
            <pc:docMk/>
            <pc:sldMk cId="812438097" sldId="256"/>
            <ac:cxnSpMk id="27" creationId="{D71C2F54-F669-4040-A359-4CE9C08E5E03}"/>
          </ac:cxnSpMkLst>
        </pc:cxnChg>
        <pc:cxnChg chg="add del mod">
          <ac:chgData name="pig1897@konkuk.ac.kr" userId="3bfe29cf-0ca8-4b10-a6f3-1778258da761" providerId="ADAL" clId="{AFF8266C-F519-40E9-AE84-EDF579CEEAB0}" dt="2020-11-17T09:08:10.824" v="287" actId="478"/>
          <ac:cxnSpMkLst>
            <pc:docMk/>
            <pc:sldMk cId="812438097" sldId="256"/>
            <ac:cxnSpMk id="33" creationId="{2C81623D-7DD6-48BD-940A-C6BA31CD6D4C}"/>
          </ac:cxnSpMkLst>
        </pc:cxnChg>
        <pc:cxnChg chg="add del mod">
          <ac:chgData name="pig1897@konkuk.ac.kr" userId="3bfe29cf-0ca8-4b10-a6f3-1778258da761" providerId="ADAL" clId="{AFF8266C-F519-40E9-AE84-EDF579CEEAB0}" dt="2020-11-17T09:14:11.289" v="362" actId="1076"/>
          <ac:cxnSpMkLst>
            <pc:docMk/>
            <pc:sldMk cId="812438097" sldId="256"/>
            <ac:cxnSpMk id="36" creationId="{28424D48-3705-44E7-B02F-173E6025331E}"/>
          </ac:cxnSpMkLst>
        </pc:cxnChg>
        <pc:cxnChg chg="add del mod">
          <ac:chgData name="pig1897@konkuk.ac.kr" userId="3bfe29cf-0ca8-4b10-a6f3-1778258da761" providerId="ADAL" clId="{AFF8266C-F519-40E9-AE84-EDF579CEEAB0}" dt="2020-11-17T09:03:00.401" v="264" actId="478"/>
          <ac:cxnSpMkLst>
            <pc:docMk/>
            <pc:sldMk cId="812438097" sldId="256"/>
            <ac:cxnSpMk id="39" creationId="{12B1C2A5-AC63-4A52-9BD5-BA62A25E9C84}"/>
          </ac:cxnSpMkLst>
        </pc:cxnChg>
        <pc:cxnChg chg="add del mod">
          <ac:chgData name="pig1897@konkuk.ac.kr" userId="3bfe29cf-0ca8-4b10-a6f3-1778258da761" providerId="ADAL" clId="{AFF8266C-F519-40E9-AE84-EDF579CEEAB0}" dt="2020-11-17T09:03:00.401" v="264" actId="478"/>
          <ac:cxnSpMkLst>
            <pc:docMk/>
            <pc:sldMk cId="812438097" sldId="256"/>
            <ac:cxnSpMk id="40" creationId="{876C4BB9-DD67-48A3-A128-CFF7D512B5FE}"/>
          </ac:cxnSpMkLst>
        </pc:cxnChg>
        <pc:cxnChg chg="add del mod">
          <ac:chgData name="pig1897@konkuk.ac.kr" userId="3bfe29cf-0ca8-4b10-a6f3-1778258da761" providerId="ADAL" clId="{AFF8266C-F519-40E9-AE84-EDF579CEEAB0}" dt="2020-11-17T09:03:00.401" v="264" actId="478"/>
          <ac:cxnSpMkLst>
            <pc:docMk/>
            <pc:sldMk cId="812438097" sldId="256"/>
            <ac:cxnSpMk id="41" creationId="{842403BD-BA19-43DB-A45B-F986D4D847FA}"/>
          </ac:cxnSpMkLst>
        </pc:cxnChg>
        <pc:cxnChg chg="add mod">
          <ac:chgData name="pig1897@konkuk.ac.kr" userId="3bfe29cf-0ca8-4b10-a6f3-1778258da761" providerId="ADAL" clId="{AFF8266C-F519-40E9-AE84-EDF579CEEAB0}" dt="2020-11-17T09:10:08.749" v="332" actId="1037"/>
          <ac:cxnSpMkLst>
            <pc:docMk/>
            <pc:sldMk cId="812438097" sldId="256"/>
            <ac:cxnSpMk id="52" creationId="{085CECCD-398D-4D4C-92C4-F23344930081}"/>
          </ac:cxnSpMkLst>
        </pc:cxnChg>
      </pc:sldChg>
      <pc:sldChg chg="addSp delSp modSp new mod delAnim modAnim">
        <pc:chgData name="pig1897@konkuk.ac.kr" userId="3bfe29cf-0ca8-4b10-a6f3-1778258da761" providerId="ADAL" clId="{AFF8266C-F519-40E9-AE84-EDF579CEEAB0}" dt="2020-11-17T11:21:41.676" v="1558" actId="20577"/>
        <pc:sldMkLst>
          <pc:docMk/>
          <pc:sldMk cId="936061408" sldId="257"/>
        </pc:sldMkLst>
        <pc:spChg chg="del">
          <ac:chgData name="pig1897@konkuk.ac.kr" userId="3bfe29cf-0ca8-4b10-a6f3-1778258da761" providerId="ADAL" clId="{AFF8266C-F519-40E9-AE84-EDF579CEEAB0}" dt="2020-11-17T09:15:20.070" v="367" actId="478"/>
          <ac:spMkLst>
            <pc:docMk/>
            <pc:sldMk cId="936061408" sldId="257"/>
            <ac:spMk id="2" creationId="{66717014-4938-47B1-A0BA-DDB868FA9B64}"/>
          </ac:spMkLst>
        </pc:spChg>
        <pc:spChg chg="del">
          <ac:chgData name="pig1897@konkuk.ac.kr" userId="3bfe29cf-0ca8-4b10-a6f3-1778258da761" providerId="ADAL" clId="{AFF8266C-F519-40E9-AE84-EDF579CEEAB0}" dt="2020-11-17T09:15:20.070" v="367" actId="478"/>
          <ac:spMkLst>
            <pc:docMk/>
            <pc:sldMk cId="936061408" sldId="257"/>
            <ac:spMk id="3" creationId="{C27CC640-3420-4D57-ADD6-AFCCA4FCBDD5}"/>
          </ac:spMkLst>
        </pc:spChg>
        <pc:spChg chg="add del mod">
          <ac:chgData name="pig1897@konkuk.ac.kr" userId="3bfe29cf-0ca8-4b10-a6f3-1778258da761" providerId="ADAL" clId="{AFF8266C-F519-40E9-AE84-EDF579CEEAB0}" dt="2020-11-17T10:38:06.921" v="543" actId="478"/>
          <ac:spMkLst>
            <pc:docMk/>
            <pc:sldMk cId="936061408" sldId="257"/>
            <ac:spMk id="5" creationId="{50DAA977-4B4D-4BCE-8F77-BCBFEBF09D9C}"/>
          </ac:spMkLst>
        </pc:spChg>
        <pc:spChg chg="add del mod">
          <ac:chgData name="pig1897@konkuk.ac.kr" userId="3bfe29cf-0ca8-4b10-a6f3-1778258da761" providerId="ADAL" clId="{AFF8266C-F519-40E9-AE84-EDF579CEEAB0}" dt="2020-11-17T10:35:06.786" v="542"/>
          <ac:spMkLst>
            <pc:docMk/>
            <pc:sldMk cId="936061408" sldId="257"/>
            <ac:spMk id="6" creationId="{9C1C2A00-7369-43BF-952A-68A09C193BBD}"/>
          </ac:spMkLst>
        </pc:spChg>
        <pc:spChg chg="add mod">
          <ac:chgData name="pig1897@konkuk.ac.kr" userId="3bfe29cf-0ca8-4b10-a6f3-1778258da761" providerId="ADAL" clId="{AFF8266C-F519-40E9-AE84-EDF579CEEAB0}" dt="2020-11-17T10:48:15.344" v="997" actId="1076"/>
          <ac:spMkLst>
            <pc:docMk/>
            <pc:sldMk cId="936061408" sldId="257"/>
            <ac:spMk id="7" creationId="{A41CF425-E4B7-4237-B783-DFFE0135D95C}"/>
          </ac:spMkLst>
        </pc:spChg>
        <pc:spChg chg="add mod">
          <ac:chgData name="pig1897@konkuk.ac.kr" userId="3bfe29cf-0ca8-4b10-a6f3-1778258da761" providerId="ADAL" clId="{AFF8266C-F519-40E9-AE84-EDF579CEEAB0}" dt="2020-11-17T10:48:30.491" v="1005" actId="20577"/>
          <ac:spMkLst>
            <pc:docMk/>
            <pc:sldMk cId="936061408" sldId="257"/>
            <ac:spMk id="8" creationId="{D38EBDCC-5B8D-4229-AD91-5F455794C089}"/>
          </ac:spMkLst>
        </pc:spChg>
        <pc:spChg chg="add del">
          <ac:chgData name="pig1897@konkuk.ac.kr" userId="3bfe29cf-0ca8-4b10-a6f3-1778258da761" providerId="ADAL" clId="{AFF8266C-F519-40E9-AE84-EDF579CEEAB0}" dt="2020-11-17T10:55:00.597" v="1115" actId="11529"/>
          <ac:spMkLst>
            <pc:docMk/>
            <pc:sldMk cId="936061408" sldId="257"/>
            <ac:spMk id="18" creationId="{5B076AFA-DEE3-4DBD-AEAC-474521A8E649}"/>
          </ac:spMkLst>
        </pc:spChg>
        <pc:spChg chg="add del">
          <ac:chgData name="pig1897@konkuk.ac.kr" userId="3bfe29cf-0ca8-4b10-a6f3-1778258da761" providerId="ADAL" clId="{AFF8266C-F519-40E9-AE84-EDF579CEEAB0}" dt="2020-11-17T10:55:04.644" v="1117" actId="11529"/>
          <ac:spMkLst>
            <pc:docMk/>
            <pc:sldMk cId="936061408" sldId="257"/>
            <ac:spMk id="19" creationId="{489A5335-8C8E-44E0-8D87-5CE7BF6419C0}"/>
          </ac:spMkLst>
        </pc:spChg>
        <pc:spChg chg="add del">
          <ac:chgData name="pig1897@konkuk.ac.kr" userId="3bfe29cf-0ca8-4b10-a6f3-1778258da761" providerId="ADAL" clId="{AFF8266C-F519-40E9-AE84-EDF579CEEAB0}" dt="2020-11-17T10:55:32.759" v="1119" actId="11529"/>
          <ac:spMkLst>
            <pc:docMk/>
            <pc:sldMk cId="936061408" sldId="257"/>
            <ac:spMk id="20" creationId="{7DD8881C-8026-4B83-8C27-088EEA6AE12F}"/>
          </ac:spMkLst>
        </pc:spChg>
        <pc:spChg chg="add del">
          <ac:chgData name="pig1897@konkuk.ac.kr" userId="3bfe29cf-0ca8-4b10-a6f3-1778258da761" providerId="ADAL" clId="{AFF8266C-F519-40E9-AE84-EDF579CEEAB0}" dt="2020-11-17T11:00:04.517" v="1161" actId="478"/>
          <ac:spMkLst>
            <pc:docMk/>
            <pc:sldMk cId="936061408" sldId="257"/>
            <ac:spMk id="41" creationId="{94289FD4-FE13-496D-BB79-EE6C91CF0D40}"/>
          </ac:spMkLst>
        </pc:spChg>
        <pc:spChg chg="add del mod">
          <ac:chgData name="pig1897@konkuk.ac.kr" userId="3bfe29cf-0ca8-4b10-a6f3-1778258da761" providerId="ADAL" clId="{AFF8266C-F519-40E9-AE84-EDF579CEEAB0}" dt="2020-11-17T11:01:14.687" v="1164" actId="478"/>
          <ac:spMkLst>
            <pc:docMk/>
            <pc:sldMk cId="936061408" sldId="257"/>
            <ac:spMk id="42" creationId="{0FB02D6F-00A1-4CCB-ABBD-FE96C0AFBDF1}"/>
          </ac:spMkLst>
        </pc:spChg>
        <pc:spChg chg="add del mod">
          <ac:chgData name="pig1897@konkuk.ac.kr" userId="3bfe29cf-0ca8-4b10-a6f3-1778258da761" providerId="ADAL" clId="{AFF8266C-F519-40E9-AE84-EDF579CEEAB0}" dt="2020-11-17T11:01:55.390" v="1176" actId="11529"/>
          <ac:spMkLst>
            <pc:docMk/>
            <pc:sldMk cId="936061408" sldId="257"/>
            <ac:spMk id="43" creationId="{EA72510D-D5F5-4338-873A-D6DE789F8864}"/>
          </ac:spMkLst>
        </pc:spChg>
        <pc:spChg chg="add del mod">
          <ac:chgData name="pig1897@konkuk.ac.kr" userId="3bfe29cf-0ca8-4b10-a6f3-1778258da761" providerId="ADAL" clId="{AFF8266C-F519-40E9-AE84-EDF579CEEAB0}" dt="2020-11-17T11:03:37.684" v="1226" actId="11529"/>
          <ac:spMkLst>
            <pc:docMk/>
            <pc:sldMk cId="936061408" sldId="257"/>
            <ac:spMk id="46" creationId="{0FA91D48-6E63-46D2-A742-6BF94FE1650A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47" creationId="{CA99B4D2-B953-417A-875E-784CE912261E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48" creationId="{EC084F8E-DDA7-42D6-8785-A5ACBE875F2A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49" creationId="{4661C8A7-225A-46A9-A40E-95A1D2F8B633}"/>
          </ac:spMkLst>
        </pc:spChg>
        <pc:spChg chg="add del mod">
          <ac:chgData name="pig1897@konkuk.ac.kr" userId="3bfe29cf-0ca8-4b10-a6f3-1778258da761" providerId="ADAL" clId="{AFF8266C-F519-40E9-AE84-EDF579CEEAB0}" dt="2020-11-17T11:11:48.408" v="1374" actId="478"/>
          <ac:spMkLst>
            <pc:docMk/>
            <pc:sldMk cId="936061408" sldId="257"/>
            <ac:spMk id="50" creationId="{D43FBBCC-C80B-4D75-BA07-2AEC3B94674E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51" creationId="{771FD7E6-A1F0-4E93-9A5F-4EB4AD05B151}"/>
          </ac:spMkLst>
        </pc:spChg>
        <pc:spChg chg="add del mod">
          <ac:chgData name="pig1897@konkuk.ac.kr" userId="3bfe29cf-0ca8-4b10-a6f3-1778258da761" providerId="ADAL" clId="{AFF8266C-F519-40E9-AE84-EDF579CEEAB0}" dt="2020-11-17T11:13:51.671" v="1418" actId="478"/>
          <ac:spMkLst>
            <pc:docMk/>
            <pc:sldMk cId="936061408" sldId="257"/>
            <ac:spMk id="52" creationId="{6B769F07-EB27-4F60-890A-E7AE7E5FE210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53" creationId="{EE1F04DB-E3F6-463F-A438-8084A0ABDB17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54" creationId="{E4AEE56C-2154-4F30-8BA6-2E55D98F26D5}"/>
          </ac:spMkLst>
        </pc:spChg>
        <pc:spChg chg="add del mod">
          <ac:chgData name="pig1897@konkuk.ac.kr" userId="3bfe29cf-0ca8-4b10-a6f3-1778258da761" providerId="ADAL" clId="{AFF8266C-F519-40E9-AE84-EDF579CEEAB0}" dt="2020-11-17T11:17:47.471" v="1461"/>
          <ac:spMkLst>
            <pc:docMk/>
            <pc:sldMk cId="936061408" sldId="257"/>
            <ac:spMk id="59" creationId="{386129D6-5CEA-4B6A-9319-D9B642C14DA2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60" creationId="{2ABD8E36-D318-46D8-955B-3DB181AE86C0}"/>
          </ac:spMkLst>
        </pc:spChg>
        <pc:spChg chg="add mod">
          <ac:chgData name="pig1897@konkuk.ac.kr" userId="3bfe29cf-0ca8-4b10-a6f3-1778258da761" providerId="ADAL" clId="{AFF8266C-F519-40E9-AE84-EDF579CEEAB0}" dt="2020-11-17T11:21:28.902" v="1537" actId="1036"/>
          <ac:spMkLst>
            <pc:docMk/>
            <pc:sldMk cId="936061408" sldId="257"/>
            <ac:spMk id="61" creationId="{949B3350-1688-4F2B-B88A-9BD03BDA2FE9}"/>
          </ac:spMkLst>
        </pc:spChg>
        <pc:spChg chg="add mod">
          <ac:chgData name="pig1897@konkuk.ac.kr" userId="3bfe29cf-0ca8-4b10-a6f3-1778258da761" providerId="ADAL" clId="{AFF8266C-F519-40E9-AE84-EDF579CEEAB0}" dt="2020-11-17T11:21:41.676" v="1558" actId="20577"/>
          <ac:spMkLst>
            <pc:docMk/>
            <pc:sldMk cId="936061408" sldId="257"/>
            <ac:spMk id="62" creationId="{4BDD7162-77AA-459F-88C4-2ECA075BD657}"/>
          </ac:spMkLst>
        </pc:spChg>
        <pc:graphicFrameChg chg="add del mod modGraphic">
          <ac:chgData name="pig1897@konkuk.ac.kr" userId="3bfe29cf-0ca8-4b10-a6f3-1778258da761" providerId="ADAL" clId="{AFF8266C-F519-40E9-AE84-EDF579CEEAB0}" dt="2020-11-17T10:48:58.988" v="1012" actId="478"/>
          <ac:graphicFrameMkLst>
            <pc:docMk/>
            <pc:sldMk cId="936061408" sldId="257"/>
            <ac:graphicFrameMk id="9" creationId="{4D6388F9-A71E-43D0-98ED-26F7BBEA6CFA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11:21:28.902" v="1537" actId="1036"/>
          <ac:graphicFrameMkLst>
            <pc:docMk/>
            <pc:sldMk cId="936061408" sldId="257"/>
            <ac:graphicFrameMk id="10" creationId="{DE45516A-D925-4C55-905E-242784398ECA}"/>
          </ac:graphicFrameMkLst>
        </pc:graphicFrameChg>
        <pc:graphicFrameChg chg="add del">
          <ac:chgData name="pig1897@konkuk.ac.kr" userId="3bfe29cf-0ca8-4b10-a6f3-1778258da761" providerId="ADAL" clId="{AFF8266C-F519-40E9-AE84-EDF579CEEAB0}" dt="2020-11-17T10:50:56.097" v="1032" actId="478"/>
          <ac:graphicFrameMkLst>
            <pc:docMk/>
            <pc:sldMk cId="936061408" sldId="257"/>
            <ac:graphicFrameMk id="11" creationId="{C5C6F6A3-BF04-4356-BC2F-75479FCFFD0D}"/>
          </ac:graphicFrameMkLst>
        </pc:graphicFrameChg>
        <pc:graphicFrameChg chg="add del mod modGraphic">
          <ac:chgData name="pig1897@konkuk.ac.kr" userId="3bfe29cf-0ca8-4b10-a6f3-1778258da761" providerId="ADAL" clId="{AFF8266C-F519-40E9-AE84-EDF579CEEAB0}" dt="2020-11-17T10:50:53.957" v="1031" actId="478"/>
          <ac:graphicFrameMkLst>
            <pc:docMk/>
            <pc:sldMk cId="936061408" sldId="257"/>
            <ac:graphicFrameMk id="12" creationId="{796E6564-0D57-4F03-89EE-BE5E28D83B48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11:21:28.902" v="1537" actId="1036"/>
          <ac:graphicFrameMkLst>
            <pc:docMk/>
            <pc:sldMk cId="936061408" sldId="257"/>
            <ac:graphicFrameMk id="13" creationId="{A870AD87-871E-41F9-8389-CF67D7430719}"/>
          </ac:graphicFrameMkLst>
        </pc:graphicFrameChg>
        <pc:graphicFrameChg chg="add mod modGraphic">
          <ac:chgData name="pig1897@konkuk.ac.kr" userId="3bfe29cf-0ca8-4b10-a6f3-1778258da761" providerId="ADAL" clId="{AFF8266C-F519-40E9-AE84-EDF579CEEAB0}" dt="2020-11-17T11:21:28.902" v="1537" actId="1036"/>
          <ac:graphicFrameMkLst>
            <pc:docMk/>
            <pc:sldMk cId="936061408" sldId="257"/>
            <ac:graphicFrameMk id="14" creationId="{3281C174-CA24-412B-AAE9-1DFA3C762681}"/>
          </ac:graphicFrameMkLst>
        </pc:graphicFrameChg>
        <pc:cxnChg chg="add del mod">
          <ac:chgData name="pig1897@konkuk.ac.kr" userId="3bfe29cf-0ca8-4b10-a6f3-1778258da761" providerId="ADAL" clId="{AFF8266C-F519-40E9-AE84-EDF579CEEAB0}" dt="2020-11-17T09:15:25.266" v="369"/>
          <ac:cxnSpMkLst>
            <pc:docMk/>
            <pc:sldMk cId="936061408" sldId="257"/>
            <ac:cxnSpMk id="4" creationId="{3293CC7A-3609-4147-BEE7-61F43595F430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16" creationId="{52C9ECCB-9647-461B-BEFF-5CEB45C0A9D5}"/>
          </ac:cxnSpMkLst>
        </pc:cxnChg>
        <pc:cxnChg chg="add del mod">
          <ac:chgData name="pig1897@konkuk.ac.kr" userId="3bfe29cf-0ca8-4b10-a6f3-1778258da761" providerId="ADAL" clId="{AFF8266C-F519-40E9-AE84-EDF579CEEAB0}" dt="2020-11-17T10:54:45.902" v="1113"/>
          <ac:cxnSpMkLst>
            <pc:docMk/>
            <pc:sldMk cId="936061408" sldId="257"/>
            <ac:cxnSpMk id="17" creationId="{64C0479D-F8D6-4578-A894-7EAC9F27398E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21" creationId="{9836805D-8586-438D-A5F8-5249647F1342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22" creationId="{A1DB2006-68FB-410E-8B3A-B10E060DA3C3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25" creationId="{3AEB0B8D-BE6A-4643-8D29-DAD3382AB71D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26" creationId="{DE5BB40D-ABBD-4B77-90C5-39F26B79D8B5}"/>
          </ac:cxnSpMkLst>
        </pc:cxnChg>
        <pc:cxnChg chg="add del mod">
          <ac:chgData name="pig1897@konkuk.ac.kr" userId="3bfe29cf-0ca8-4b10-a6f3-1778258da761" providerId="ADAL" clId="{AFF8266C-F519-40E9-AE84-EDF579CEEAB0}" dt="2020-11-17T10:56:32.567" v="1129"/>
          <ac:cxnSpMkLst>
            <pc:docMk/>
            <pc:sldMk cId="936061408" sldId="257"/>
            <ac:cxnSpMk id="29" creationId="{DB3CAF5C-C9D0-4639-B675-C1D7167F25F3}"/>
          </ac:cxnSpMkLst>
        </pc:cxnChg>
        <pc:cxnChg chg="add del mod">
          <ac:chgData name="pig1897@konkuk.ac.kr" userId="3bfe29cf-0ca8-4b10-a6f3-1778258da761" providerId="ADAL" clId="{AFF8266C-F519-40E9-AE84-EDF579CEEAB0}" dt="2020-11-17T10:56:32.567" v="1129"/>
          <ac:cxnSpMkLst>
            <pc:docMk/>
            <pc:sldMk cId="936061408" sldId="257"/>
            <ac:cxnSpMk id="30" creationId="{7BF45511-7384-4D85-AC4B-8F626D57206B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31" creationId="{F3E99D65-12EF-4C8E-B721-409838824C3C}"/>
          </ac:cxnSpMkLst>
        </pc:cxnChg>
        <pc:cxnChg chg="add del">
          <ac:chgData name="pig1897@konkuk.ac.kr" userId="3bfe29cf-0ca8-4b10-a6f3-1778258da761" providerId="ADAL" clId="{AFF8266C-F519-40E9-AE84-EDF579CEEAB0}" dt="2020-11-17T10:58:08.958" v="1147" actId="11529"/>
          <ac:cxnSpMkLst>
            <pc:docMk/>
            <pc:sldMk cId="936061408" sldId="257"/>
            <ac:cxnSpMk id="35" creationId="{FAE0A33D-FD03-4BB1-BAAD-09A4911B1DFC}"/>
          </ac:cxnSpMkLst>
        </pc:cxnChg>
        <pc:cxnChg chg="add del mod">
          <ac:chgData name="pig1897@konkuk.ac.kr" userId="3bfe29cf-0ca8-4b10-a6f3-1778258da761" providerId="ADAL" clId="{AFF8266C-F519-40E9-AE84-EDF579CEEAB0}" dt="2020-11-17T10:58:27.006" v="1151" actId="11529"/>
          <ac:cxnSpMkLst>
            <pc:docMk/>
            <pc:sldMk cId="936061408" sldId="257"/>
            <ac:cxnSpMk id="37" creationId="{8C990FD7-1F76-4172-8E47-D3AAD0C06CA6}"/>
          </ac:cxnSpMkLst>
        </pc:cxnChg>
        <pc:cxnChg chg="add del">
          <ac:chgData name="pig1897@konkuk.ac.kr" userId="3bfe29cf-0ca8-4b10-a6f3-1778258da761" providerId="ADAL" clId="{AFF8266C-F519-40E9-AE84-EDF579CEEAB0}" dt="2020-11-17T10:58:38.538" v="1153" actId="11529"/>
          <ac:cxnSpMkLst>
            <pc:docMk/>
            <pc:sldMk cId="936061408" sldId="257"/>
            <ac:cxnSpMk id="40" creationId="{36CEC251-9039-470A-85DC-9CBBC5B642A8}"/>
          </ac:cxnSpMkLst>
        </pc:cxnChg>
        <pc:cxnChg chg="add del">
          <ac:chgData name="pig1897@konkuk.ac.kr" userId="3bfe29cf-0ca8-4b10-a6f3-1778258da761" providerId="ADAL" clId="{AFF8266C-F519-40E9-AE84-EDF579CEEAB0}" dt="2020-11-17T11:02:34.568" v="1178" actId="478"/>
          <ac:cxnSpMkLst>
            <pc:docMk/>
            <pc:sldMk cId="936061408" sldId="257"/>
            <ac:cxnSpMk id="45" creationId="{FCBA5B77-13E3-499C-A212-C09B65B0508C}"/>
          </ac:cxnSpMkLst>
        </pc:cxnChg>
        <pc:cxnChg chg="add mod">
          <ac:chgData name="pig1897@konkuk.ac.kr" userId="3bfe29cf-0ca8-4b10-a6f3-1778258da761" providerId="ADAL" clId="{AFF8266C-F519-40E9-AE84-EDF579CEEAB0}" dt="2020-11-17T11:21:28.902" v="1537" actId="1036"/>
          <ac:cxnSpMkLst>
            <pc:docMk/>
            <pc:sldMk cId="936061408" sldId="257"/>
            <ac:cxnSpMk id="56" creationId="{396B82CB-F77B-42D2-BDCE-A5B199370CFA}"/>
          </ac:cxnSpMkLst>
        </pc:cxnChg>
      </pc:sldChg>
      <pc:sldChg chg="addSp delSp modSp new mod modAnim">
        <pc:chgData name="pig1897@konkuk.ac.kr" userId="3bfe29cf-0ca8-4b10-a6f3-1778258da761" providerId="ADAL" clId="{AFF8266C-F519-40E9-AE84-EDF579CEEAB0}" dt="2020-11-17T11:49:39.036" v="1592"/>
        <pc:sldMkLst>
          <pc:docMk/>
          <pc:sldMk cId="2682107626" sldId="258"/>
        </pc:sldMkLst>
        <pc:spChg chg="del">
          <ac:chgData name="pig1897@konkuk.ac.kr" userId="3bfe29cf-0ca8-4b10-a6f3-1778258da761" providerId="ADAL" clId="{AFF8266C-F519-40E9-AE84-EDF579CEEAB0}" dt="2020-11-17T10:43:34.408" v="991" actId="478"/>
          <ac:spMkLst>
            <pc:docMk/>
            <pc:sldMk cId="2682107626" sldId="258"/>
            <ac:spMk id="2" creationId="{C636EABE-9A09-44E0-866A-FAEDF26E1C3E}"/>
          </ac:spMkLst>
        </pc:spChg>
        <pc:spChg chg="del">
          <ac:chgData name="pig1897@konkuk.ac.kr" userId="3bfe29cf-0ca8-4b10-a6f3-1778258da761" providerId="ADAL" clId="{AFF8266C-F519-40E9-AE84-EDF579CEEAB0}" dt="2020-11-17T10:43:34.408" v="991" actId="478"/>
          <ac:spMkLst>
            <pc:docMk/>
            <pc:sldMk cId="2682107626" sldId="258"/>
            <ac:spMk id="3" creationId="{A02C37E2-01A8-4A89-AC5F-E19509A3DA11}"/>
          </ac:spMkLst>
        </pc:spChg>
        <pc:spChg chg="add del mod">
          <ac:chgData name="pig1897@konkuk.ac.kr" userId="3bfe29cf-0ca8-4b10-a6f3-1778258da761" providerId="ADAL" clId="{AFF8266C-F519-40E9-AE84-EDF579CEEAB0}" dt="2020-11-17T10:43:38.027" v="993"/>
          <ac:spMkLst>
            <pc:docMk/>
            <pc:sldMk cId="2682107626" sldId="258"/>
            <ac:spMk id="4" creationId="{44104862-144A-4C98-9890-6174E24D0D77}"/>
          </ac:spMkLst>
        </pc:spChg>
        <pc:spChg chg="add mod">
          <ac:chgData name="pig1897@konkuk.ac.kr" userId="3bfe29cf-0ca8-4b10-a6f3-1778258da761" providerId="ADAL" clId="{AFF8266C-F519-40E9-AE84-EDF579CEEAB0}" dt="2020-11-17T10:43:43.836" v="995" actId="20577"/>
          <ac:spMkLst>
            <pc:docMk/>
            <pc:sldMk cId="2682107626" sldId="258"/>
            <ac:spMk id="5" creationId="{6890B560-E265-44EF-85A9-29CDBE55283F}"/>
          </ac:spMkLst>
        </pc:spChg>
        <pc:graphicFrameChg chg="add del mod">
          <ac:chgData name="pig1897@konkuk.ac.kr" userId="3bfe29cf-0ca8-4b10-a6f3-1778258da761" providerId="ADAL" clId="{AFF8266C-F519-40E9-AE84-EDF579CEEAB0}" dt="2020-11-17T10:48:42.733" v="1007"/>
          <ac:graphicFrameMkLst>
            <pc:docMk/>
            <pc:sldMk cId="2682107626" sldId="258"/>
            <ac:graphicFrameMk id="6" creationId="{4DF794A2-70AC-4FD1-B430-9355497FC9FD}"/>
          </ac:graphicFrameMkLst>
        </pc:graphicFrameChg>
        <pc:picChg chg="add mod">
          <ac:chgData name="pig1897@konkuk.ac.kr" userId="3bfe29cf-0ca8-4b10-a6f3-1778258da761" providerId="ADAL" clId="{AFF8266C-F519-40E9-AE84-EDF579CEEAB0}" dt="2020-11-17T11:41:44.705" v="1560" actId="1076"/>
          <ac:picMkLst>
            <pc:docMk/>
            <pc:sldMk cId="2682107626" sldId="258"/>
            <ac:picMk id="8" creationId="{E5D6AC69-76C4-45B5-A3BE-2FAD19788065}"/>
          </ac:picMkLst>
        </pc:picChg>
        <pc:picChg chg="add mod">
          <ac:chgData name="pig1897@konkuk.ac.kr" userId="3bfe29cf-0ca8-4b10-a6f3-1778258da761" providerId="ADAL" clId="{AFF8266C-F519-40E9-AE84-EDF579CEEAB0}" dt="2020-11-17T11:47:32.786" v="1574" actId="1076"/>
          <ac:picMkLst>
            <pc:docMk/>
            <pc:sldMk cId="2682107626" sldId="258"/>
            <ac:picMk id="10" creationId="{12B2F65A-A02E-44C8-A3E0-A15D58BEF27C}"/>
          </ac:picMkLst>
        </pc:picChg>
        <pc:picChg chg="add mod">
          <ac:chgData name="pig1897@konkuk.ac.kr" userId="3bfe29cf-0ca8-4b10-a6f3-1778258da761" providerId="ADAL" clId="{AFF8266C-F519-40E9-AE84-EDF579CEEAB0}" dt="2020-11-17T11:47:59.930" v="1580" actId="1076"/>
          <ac:picMkLst>
            <pc:docMk/>
            <pc:sldMk cId="2682107626" sldId="258"/>
            <ac:picMk id="12" creationId="{648EED28-27CD-4947-8DA7-DD84517C960E}"/>
          </ac:picMkLst>
        </pc:picChg>
        <pc:picChg chg="add mod">
          <ac:chgData name="pig1897@konkuk.ac.kr" userId="3bfe29cf-0ca8-4b10-a6f3-1778258da761" providerId="ADAL" clId="{AFF8266C-F519-40E9-AE84-EDF579CEEAB0}" dt="2020-11-17T11:48:02.664" v="1581" actId="1076"/>
          <ac:picMkLst>
            <pc:docMk/>
            <pc:sldMk cId="2682107626" sldId="258"/>
            <ac:picMk id="14" creationId="{85B98B78-2F57-4C24-8B52-370B9DBAA8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5C87-BA0D-4B0D-ACC3-ADFFABC7DD47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89AD3-2436-4F46-8804-D2E609C75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50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89AD3-2436-4F46-8804-D2E609C75CE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0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CC818-C33C-46D9-9911-DD4C74CAB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366D4-4E67-43C3-9FED-73A722D09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50E39-6A3D-43AA-BAF8-5D26DEC5D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74E4-C6A3-439F-AAE2-B6C8140C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B85F-EA38-42FA-AE74-F8753611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21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FE668-C777-4D81-BB6C-8480FFDD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802C4-A3FE-42F0-BEB4-424CA6A4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B3AE39-ACCC-4C1C-97B5-9713266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E5FEA-30A9-4CFD-991D-594138C5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A8FC1D-6CB4-47C8-B7E7-589D54F2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10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EF35E1-9641-4006-964F-61FE75B87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29BCA-1D4D-435E-BEC9-8469D9AA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8E446-FD1D-47B2-BE44-33D7BCE1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6B35-A8B1-4EE4-A1C0-47739DAF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02067-5B90-411D-B265-119F198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21F38-8593-4A6C-A96D-1DF72040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5A6FC-94C2-4E6E-9B34-647B8388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A3DCE-1992-4FF6-91DC-3531F993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65A475-390A-47DC-BC22-40B91B57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017E3-B36C-4BE1-87F5-52B07415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9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D575-8CD1-4E30-8B64-A1CC340A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AF2ED6-F32D-4F7C-A042-54EA5CA6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EE024-14B3-412E-AE6A-EBBA26C7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BECC9-DFD9-40D6-86DA-830A5CDB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571F1-57F8-49C2-A984-7EADB9A8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7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0C3A8-0E02-4622-B9C2-4F6F9963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76B54-ACA8-4473-9C58-28E936F37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70EF74-F362-46F9-A3B5-D64C3A4C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21B0A-BD33-4877-ADE5-5F5D297C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EBEA63-DDEB-4C9F-846C-634CFDA6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6699F-C45E-4F23-B0D5-92B46E21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A7F0-F480-496F-BE04-9ADA51CB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BE34-A4EC-4816-9B67-5EA9FDE6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42DE6-4100-47A3-A8F2-456FB0EF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59FB48-E084-4537-8B20-18EAF1E3A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DC5FF-F00F-4BBA-BD1E-1383CB5B4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C46EBF-BF93-4E45-8BDF-8F252D15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542AA8-3680-41D4-9D3B-8FFAB310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9FD333-73F9-46A2-BDB0-89941895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961DF-E42F-440A-A672-C0E323C6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45EC82-477E-4EEA-B249-48DCBFF0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B6BCCD-A2F3-495E-A1E5-1DAFC80D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34CA6A-D17B-4BD3-8525-7897E456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9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2424FF-7630-4B3A-90C3-5B198A43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F8D73D-E52F-471B-AF03-2BD736EE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48FF8-DAAC-48D9-A4C4-C05BBB8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7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5E86D-9EC2-457F-BB95-CB974E3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B11E7-DC99-4B61-8AD1-8E407FD0C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5F1091-E158-4C1F-BDD9-FACDE0E89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AF476-529E-4166-8B4D-3FBB2247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73B3B-8D9E-4A82-82A5-A254EC1F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701184-BF67-4369-9CCC-97DCF04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F58DF-C164-4E20-A085-9C72334A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89290B-D63B-4894-92EE-B3D12D20B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C7A1C-4ADD-439B-8AB9-6C923189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EA019-8249-4B92-BFFA-2BC6860D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E7D9D-8153-48B7-A3EB-B6B18C5D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1ABD6-F6C7-4057-AB22-B6A215CA3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7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FEEB0-41BC-4572-80F7-42E013C8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582F-5347-4153-B510-6EE4CF0B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A08F-BF84-4A9A-8CAA-7DE22EE4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A566-D511-480F-A382-646C77DD2618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F322A-D2CE-4C1B-BE99-61E475DFB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D150-1430-4F08-960F-FC746DFA5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1BC23-9C8D-4E1D-A497-5985623B5F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14B2F-ABBD-4D4C-B1B8-4EE3B15690EB}"/>
              </a:ext>
            </a:extLst>
          </p:cNvPr>
          <p:cNvSpPr txBox="1"/>
          <p:nvPr/>
        </p:nvSpPr>
        <p:spPr>
          <a:xfrm>
            <a:off x="312575" y="178589"/>
            <a:ext cx="3121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첫 구상 </a:t>
            </a:r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39DABD-D6E0-406F-9215-0EB650451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65" y="314444"/>
            <a:ext cx="4609504" cy="63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3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>
            <a:extLst>
              <a:ext uri="{FF2B5EF4-FFF2-40B4-BE49-F238E27FC236}">
                <a16:creationId xmlns:a16="http://schemas.microsoft.com/office/drawing/2014/main" id="{6C4C82C1-8A60-4B90-BDC6-0275816C8C18}"/>
              </a:ext>
            </a:extLst>
          </p:cNvPr>
          <p:cNvSpPr/>
          <p:nvPr/>
        </p:nvSpPr>
        <p:spPr>
          <a:xfrm>
            <a:off x="3990301" y="3182685"/>
            <a:ext cx="3370619" cy="7118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5CA9E67D-0260-4BEB-84CC-E048F04CD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85886"/>
              </p:ext>
            </p:extLst>
          </p:nvPr>
        </p:nvGraphicFramePr>
        <p:xfrm>
          <a:off x="603680" y="1119161"/>
          <a:ext cx="3462292" cy="1534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573">
                  <a:extLst>
                    <a:ext uri="{9D8B030D-6E8A-4147-A177-3AD203B41FA5}">
                      <a16:colId xmlns:a16="http://schemas.microsoft.com/office/drawing/2014/main" val="3069529805"/>
                    </a:ext>
                  </a:extLst>
                </a:gridCol>
                <a:gridCol w="865573">
                  <a:extLst>
                    <a:ext uri="{9D8B030D-6E8A-4147-A177-3AD203B41FA5}">
                      <a16:colId xmlns:a16="http://schemas.microsoft.com/office/drawing/2014/main" val="1311740464"/>
                    </a:ext>
                  </a:extLst>
                </a:gridCol>
                <a:gridCol w="865573">
                  <a:extLst>
                    <a:ext uri="{9D8B030D-6E8A-4147-A177-3AD203B41FA5}">
                      <a16:colId xmlns:a16="http://schemas.microsoft.com/office/drawing/2014/main" val="1575753381"/>
                    </a:ext>
                  </a:extLst>
                </a:gridCol>
                <a:gridCol w="865573">
                  <a:extLst>
                    <a:ext uri="{9D8B030D-6E8A-4147-A177-3AD203B41FA5}">
                      <a16:colId xmlns:a16="http://schemas.microsoft.com/office/drawing/2014/main" val="1991883836"/>
                    </a:ext>
                  </a:extLst>
                </a:gridCol>
              </a:tblGrid>
              <a:tr h="51163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854864"/>
                  </a:ext>
                </a:extLst>
              </a:tr>
              <a:tr h="51163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10248"/>
                  </a:ext>
                </a:extLst>
              </a:tr>
              <a:tr h="51163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5433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05DE4A-2B89-4634-B6C3-6B3E0F8CC281}"/>
              </a:ext>
            </a:extLst>
          </p:cNvPr>
          <p:cNvSpPr txBox="1"/>
          <p:nvPr/>
        </p:nvSpPr>
        <p:spPr>
          <a:xfrm>
            <a:off x="452760" y="79746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example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B53B2-FA54-4C45-924A-7056BC9CFAE2}"/>
              </a:ext>
            </a:extLst>
          </p:cNvPr>
          <p:cNvSpPr txBox="1"/>
          <p:nvPr/>
        </p:nvSpPr>
        <p:spPr>
          <a:xfrm>
            <a:off x="346227" y="267287"/>
            <a:ext cx="25478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dirty="0"/>
              <a:t>Algorithm logic</a:t>
            </a:r>
            <a:endParaRPr lang="ko-KR" altLang="en-US" sz="21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FEE29B8-92BA-4DDF-928A-4F6AA88FF647}"/>
              </a:ext>
            </a:extLst>
          </p:cNvPr>
          <p:cNvSpPr/>
          <p:nvPr/>
        </p:nvSpPr>
        <p:spPr>
          <a:xfrm flipH="1">
            <a:off x="4065972" y="2256050"/>
            <a:ext cx="683581" cy="334057"/>
          </a:xfrm>
          <a:prstGeom prst="rightArrow">
            <a:avLst>
              <a:gd name="adj1" fmla="val 41951"/>
              <a:gd name="adj2" fmla="val 518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BFB6BDD-3BB3-4375-A304-088BD92CB5EA}"/>
              </a:ext>
            </a:extLst>
          </p:cNvPr>
          <p:cNvSpPr/>
          <p:nvPr/>
        </p:nvSpPr>
        <p:spPr>
          <a:xfrm flipH="1">
            <a:off x="4065972" y="1719590"/>
            <a:ext cx="683581" cy="334057"/>
          </a:xfrm>
          <a:prstGeom prst="rightArrow">
            <a:avLst>
              <a:gd name="adj1" fmla="val 41951"/>
              <a:gd name="adj2" fmla="val 5183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DDDF23E8-DFBE-4F30-B08A-F7989EC42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828093"/>
              </p:ext>
            </p:extLst>
          </p:nvPr>
        </p:nvGraphicFramePr>
        <p:xfrm>
          <a:off x="603680" y="3262050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2CC67A32-66AD-4884-AED0-C1B534B7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506498"/>
              </p:ext>
            </p:extLst>
          </p:nvPr>
        </p:nvGraphicFramePr>
        <p:xfrm>
          <a:off x="4154530" y="3262050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78607473-903D-4A66-BF8C-C16E5C8E6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19622"/>
              </p:ext>
            </p:extLst>
          </p:nvPr>
        </p:nvGraphicFramePr>
        <p:xfrm>
          <a:off x="2379105" y="3262050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9B06BA98-8631-497E-9242-2440B1B7B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59180"/>
              </p:ext>
            </p:extLst>
          </p:nvPr>
        </p:nvGraphicFramePr>
        <p:xfrm>
          <a:off x="5929955" y="3262050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8EFC7B2-36C4-4317-8D4D-1B61BE50837E}"/>
              </a:ext>
            </a:extLst>
          </p:cNvPr>
          <p:cNvCxnSpPr>
            <a:endCxn id="15" idx="1"/>
          </p:cNvCxnSpPr>
          <p:nvPr/>
        </p:nvCxnSpPr>
        <p:spPr>
          <a:xfrm>
            <a:off x="1882284" y="3544514"/>
            <a:ext cx="49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EC966F-F5C4-49E3-93F9-B85072CFFC1F}"/>
              </a:ext>
            </a:extLst>
          </p:cNvPr>
          <p:cNvCxnSpPr/>
          <p:nvPr/>
        </p:nvCxnSpPr>
        <p:spPr>
          <a:xfrm>
            <a:off x="3657709" y="3544514"/>
            <a:ext cx="49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C26E03-41D6-4D3B-8F76-86C7720D6C56}"/>
              </a:ext>
            </a:extLst>
          </p:cNvPr>
          <p:cNvCxnSpPr/>
          <p:nvPr/>
        </p:nvCxnSpPr>
        <p:spPr>
          <a:xfrm>
            <a:off x="5433134" y="3544514"/>
            <a:ext cx="496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A3EFC6-FBFB-4A9D-B233-64F60AE7DE46}"/>
              </a:ext>
            </a:extLst>
          </p:cNvPr>
          <p:cNvSpPr txBox="1"/>
          <p:nvPr/>
        </p:nvSpPr>
        <p:spPr>
          <a:xfrm>
            <a:off x="603680" y="2905788"/>
            <a:ext cx="36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Memoization</a:t>
            </a:r>
            <a:r>
              <a:rPr lang="en-US" altLang="ko-KR" dirty="0"/>
              <a:t> multimap container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52EEEB-9A00-4C0F-BF4F-3DD4CA870869}"/>
              </a:ext>
            </a:extLst>
          </p:cNvPr>
          <p:cNvSpPr/>
          <p:nvPr/>
        </p:nvSpPr>
        <p:spPr>
          <a:xfrm>
            <a:off x="695325" y="1648493"/>
            <a:ext cx="683581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284524-FF98-402F-9D1C-FEB2331874BC}"/>
              </a:ext>
            </a:extLst>
          </p:cNvPr>
          <p:cNvCxnSpPr/>
          <p:nvPr/>
        </p:nvCxnSpPr>
        <p:spPr>
          <a:xfrm flipH="1" flipV="1">
            <a:off x="1133475" y="1981200"/>
            <a:ext cx="1495425" cy="144780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DF79FB-8CE6-4E81-955C-0391EE9471C7}"/>
              </a:ext>
            </a:extLst>
          </p:cNvPr>
          <p:cNvSpPr/>
          <p:nvPr/>
        </p:nvSpPr>
        <p:spPr>
          <a:xfrm>
            <a:off x="1553901" y="1643731"/>
            <a:ext cx="683581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9988E92-86C5-4AD1-A9F3-132CA29099B5}"/>
              </a:ext>
            </a:extLst>
          </p:cNvPr>
          <p:cNvCxnSpPr>
            <a:cxnSpLocks/>
          </p:cNvCxnSpPr>
          <p:nvPr/>
        </p:nvCxnSpPr>
        <p:spPr>
          <a:xfrm flipV="1">
            <a:off x="1014256" y="1981200"/>
            <a:ext cx="868028" cy="144780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522804-E7D2-484B-B4B9-BC9F90547A28}"/>
              </a:ext>
            </a:extLst>
          </p:cNvPr>
          <p:cNvSpPr/>
          <p:nvPr/>
        </p:nvSpPr>
        <p:spPr>
          <a:xfrm>
            <a:off x="2431529" y="1648494"/>
            <a:ext cx="683581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696BF2D-AF4A-49B3-89B9-80A4C132BBF9}"/>
              </a:ext>
            </a:extLst>
          </p:cNvPr>
          <p:cNvCxnSpPr>
            <a:cxnSpLocks/>
          </p:cNvCxnSpPr>
          <p:nvPr/>
        </p:nvCxnSpPr>
        <p:spPr>
          <a:xfrm flipV="1">
            <a:off x="1014256" y="1981200"/>
            <a:ext cx="1733863" cy="145453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467F82-CDD7-4561-9278-C1029E1E438A}"/>
              </a:ext>
            </a:extLst>
          </p:cNvPr>
          <p:cNvSpPr/>
          <p:nvPr/>
        </p:nvSpPr>
        <p:spPr>
          <a:xfrm>
            <a:off x="3306720" y="1647768"/>
            <a:ext cx="683581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BDA6EA-B288-4278-9DBC-5434AC4AE989}"/>
              </a:ext>
            </a:extLst>
          </p:cNvPr>
          <p:cNvCxnSpPr>
            <a:cxnSpLocks/>
          </p:cNvCxnSpPr>
          <p:nvPr/>
        </p:nvCxnSpPr>
        <p:spPr>
          <a:xfrm flipV="1">
            <a:off x="1019958" y="1981200"/>
            <a:ext cx="2633878" cy="143827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D48B0C5C-F8E9-4421-9D96-CF0EDA882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32965"/>
              </p:ext>
            </p:extLst>
          </p:nvPr>
        </p:nvGraphicFramePr>
        <p:xfrm>
          <a:off x="603680" y="3262050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330C3F3C-9341-4D84-97AA-00C580E4D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2010"/>
              </p:ext>
            </p:extLst>
          </p:nvPr>
        </p:nvGraphicFramePr>
        <p:xfrm>
          <a:off x="4154530" y="3262050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F23A595A-7E5C-40E8-91B2-0057BCB27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78853"/>
              </p:ext>
            </p:extLst>
          </p:nvPr>
        </p:nvGraphicFramePr>
        <p:xfrm>
          <a:off x="2379105" y="3262050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B4698552-E9F8-4C0C-AA09-40E0D49F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483864"/>
              </p:ext>
            </p:extLst>
          </p:nvPr>
        </p:nvGraphicFramePr>
        <p:xfrm>
          <a:off x="5929955" y="3262050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60D14F7B-A324-469F-A7D7-0A801CB72DBD}"/>
              </a:ext>
            </a:extLst>
          </p:cNvPr>
          <p:cNvSpPr/>
          <p:nvPr/>
        </p:nvSpPr>
        <p:spPr>
          <a:xfrm>
            <a:off x="695325" y="1132425"/>
            <a:ext cx="683581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13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58618A6-83D7-45CE-B7A3-0D6EB8B75BF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38585" y="1608675"/>
            <a:ext cx="98531" cy="182706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645B872-E001-4653-B3D9-0A6995BDE92A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937920" y="1613928"/>
            <a:ext cx="957771" cy="18218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C0A242E-DA0E-47C9-A3D1-552BE623C0B3}"/>
              </a:ext>
            </a:extLst>
          </p:cNvPr>
          <p:cNvSpPr/>
          <p:nvPr/>
        </p:nvSpPr>
        <p:spPr>
          <a:xfrm>
            <a:off x="1553900" y="1137678"/>
            <a:ext cx="683581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D663D6-D68A-4E7C-A8CB-D5FBB3EA71DE}"/>
              </a:ext>
            </a:extLst>
          </p:cNvPr>
          <p:cNvSpPr/>
          <p:nvPr/>
        </p:nvSpPr>
        <p:spPr>
          <a:xfrm>
            <a:off x="2418828" y="1132100"/>
            <a:ext cx="683581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EA83E18-B4D4-424A-95B2-A74D59E32363}"/>
              </a:ext>
            </a:extLst>
          </p:cNvPr>
          <p:cNvCxnSpPr>
            <a:cxnSpLocks/>
          </p:cNvCxnSpPr>
          <p:nvPr/>
        </p:nvCxnSpPr>
        <p:spPr>
          <a:xfrm flipV="1">
            <a:off x="932005" y="1603174"/>
            <a:ext cx="1841314" cy="182582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5E328BC-F810-458B-A7CE-D93942258CF9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679862" y="1621590"/>
            <a:ext cx="951832" cy="181414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156442B-D183-4551-BCFE-4F47CCA54D29}"/>
              </a:ext>
            </a:extLst>
          </p:cNvPr>
          <p:cNvSpPr/>
          <p:nvPr/>
        </p:nvSpPr>
        <p:spPr>
          <a:xfrm>
            <a:off x="3289903" y="1145340"/>
            <a:ext cx="683581" cy="47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</a:t>
            </a:r>
            <a:endParaRPr lang="ko-KR" altLang="en-US" dirty="0"/>
          </a:p>
        </p:txBody>
      </p:sp>
      <p:graphicFrame>
        <p:nvGraphicFramePr>
          <p:cNvPr id="58" name="표 10">
            <a:extLst>
              <a:ext uri="{FF2B5EF4-FFF2-40B4-BE49-F238E27FC236}">
                <a16:creationId xmlns:a16="http://schemas.microsoft.com/office/drawing/2014/main" id="{785EB3CB-C0B3-4C49-8E24-510F0A95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42883"/>
              </p:ext>
            </p:extLst>
          </p:nvPr>
        </p:nvGraphicFramePr>
        <p:xfrm>
          <a:off x="603680" y="3262049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graphicFrame>
        <p:nvGraphicFramePr>
          <p:cNvPr id="59" name="표 10">
            <a:extLst>
              <a:ext uri="{FF2B5EF4-FFF2-40B4-BE49-F238E27FC236}">
                <a16:creationId xmlns:a16="http://schemas.microsoft.com/office/drawing/2014/main" id="{3C30CF35-07CC-4516-AD25-787F312E5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34827"/>
              </p:ext>
            </p:extLst>
          </p:nvPr>
        </p:nvGraphicFramePr>
        <p:xfrm>
          <a:off x="4154530" y="3262049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graphicFrame>
        <p:nvGraphicFramePr>
          <p:cNvPr id="60" name="표 10">
            <a:extLst>
              <a:ext uri="{FF2B5EF4-FFF2-40B4-BE49-F238E27FC236}">
                <a16:creationId xmlns:a16="http://schemas.microsoft.com/office/drawing/2014/main" id="{844B4EFE-50D2-4E4F-813A-76502379B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58841"/>
              </p:ext>
            </p:extLst>
          </p:nvPr>
        </p:nvGraphicFramePr>
        <p:xfrm>
          <a:off x="2379105" y="3262049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graphicFrame>
        <p:nvGraphicFramePr>
          <p:cNvPr id="61" name="표 10">
            <a:extLst>
              <a:ext uri="{FF2B5EF4-FFF2-40B4-BE49-F238E27FC236}">
                <a16:creationId xmlns:a16="http://schemas.microsoft.com/office/drawing/2014/main" id="{6A65DBBB-DF9F-4819-9D0A-2CDB0A971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2675"/>
              </p:ext>
            </p:extLst>
          </p:nvPr>
        </p:nvGraphicFramePr>
        <p:xfrm>
          <a:off x="5929955" y="3262049"/>
          <a:ext cx="1278604" cy="564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302">
                  <a:extLst>
                    <a:ext uri="{9D8B030D-6E8A-4147-A177-3AD203B41FA5}">
                      <a16:colId xmlns:a16="http://schemas.microsoft.com/office/drawing/2014/main" val="3175180702"/>
                    </a:ext>
                  </a:extLst>
                </a:gridCol>
                <a:gridCol w="639302">
                  <a:extLst>
                    <a:ext uri="{9D8B030D-6E8A-4147-A177-3AD203B41FA5}">
                      <a16:colId xmlns:a16="http://schemas.microsoft.com/office/drawing/2014/main" val="1398652744"/>
                    </a:ext>
                  </a:extLst>
                </a:gridCol>
              </a:tblGrid>
              <a:tr h="564929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276727"/>
                  </a:ext>
                </a:extLst>
              </a:tr>
            </a:tbl>
          </a:graphicData>
        </a:graphic>
      </p:graphicFrame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7FD6C5F6-8FCB-4723-B91F-7EAA70645BF1}"/>
              </a:ext>
            </a:extLst>
          </p:cNvPr>
          <p:cNvSpPr/>
          <p:nvPr/>
        </p:nvSpPr>
        <p:spPr>
          <a:xfrm>
            <a:off x="887145" y="3894496"/>
            <a:ext cx="711674" cy="922020"/>
          </a:xfrm>
          <a:prstGeom prst="downArrow">
            <a:avLst>
              <a:gd name="adj1" fmla="val 37151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643C59-DAE6-4248-A4F1-90AF477E2E53}"/>
              </a:ext>
            </a:extLst>
          </p:cNvPr>
          <p:cNvSpPr txBox="1"/>
          <p:nvPr/>
        </p:nvSpPr>
        <p:spPr>
          <a:xfrm>
            <a:off x="763523" y="49530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값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BB0D30-3D7F-452C-ADEC-731017884B04}"/>
              </a:ext>
            </a:extLst>
          </p:cNvPr>
          <p:cNvSpPr txBox="1"/>
          <p:nvPr/>
        </p:nvSpPr>
        <p:spPr>
          <a:xfrm>
            <a:off x="4426710" y="4071659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사실상 </a:t>
            </a:r>
            <a:r>
              <a:rPr lang="ko-KR" altLang="en-US" dirty="0" err="1"/>
              <a:t>필요없는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31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0013 -0.0768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4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00013 -0.07685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8" grpId="0" animBg="1"/>
      <p:bldP spid="8" grpId="1" animBg="1"/>
      <p:bldP spid="9" grpId="0" animBg="1"/>
      <p:bldP spid="9" grpId="1" animBg="1"/>
      <p:bldP spid="21" grpId="0"/>
      <p:bldP spid="22" grpId="0" animBg="1"/>
      <p:bldP spid="28" grpId="0" animBg="1"/>
      <p:bldP spid="32" grpId="0" animBg="1"/>
      <p:bldP spid="37" grpId="0" animBg="1"/>
      <p:bldP spid="44" grpId="0" animBg="1"/>
      <p:bldP spid="49" grpId="0" animBg="1"/>
      <p:bldP spid="53" grpId="0" animBg="1"/>
      <p:bldP spid="56" grpId="0" animBg="1"/>
      <p:bldP spid="62" grpId="0" animBg="1"/>
      <p:bldP spid="63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90B560-E265-44EF-85A9-29CDBE55283F}"/>
              </a:ext>
            </a:extLst>
          </p:cNvPr>
          <p:cNvSpPr txBox="1"/>
          <p:nvPr/>
        </p:nvSpPr>
        <p:spPr>
          <a:xfrm>
            <a:off x="312575" y="178589"/>
            <a:ext cx="31210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Flow chart</a:t>
            </a:r>
          </a:p>
          <a:p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E1D1F-6DDE-49CC-957A-F29CBC45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665" y="314444"/>
            <a:ext cx="4609504" cy="6364967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8ECC325-2436-49FF-A9DA-10E0AC72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71" y="3134926"/>
            <a:ext cx="7192379" cy="72400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D5CBF32-1248-45BC-9976-EE9DD2285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71" y="4132709"/>
            <a:ext cx="5410955" cy="17337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A13F31-F52A-4723-A707-A0F04F37F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80" y="991499"/>
            <a:ext cx="8516539" cy="4953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496131-BC1D-486D-87D3-362330770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80" y="1488786"/>
            <a:ext cx="413442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63</Words>
  <Application>Microsoft Office PowerPoint</Application>
  <PresentationFormat>와이드스크린</PresentationFormat>
  <Paragraphs>52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DONGHWAN</dc:creator>
  <cp:lastModifiedBy>김동민</cp:lastModifiedBy>
  <cp:revision>1</cp:revision>
  <dcterms:created xsi:type="dcterms:W3CDTF">2020-11-16T16:17:23Z</dcterms:created>
  <dcterms:modified xsi:type="dcterms:W3CDTF">2020-11-23T14:17:02Z</dcterms:modified>
</cp:coreProperties>
</file>