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35" autoAdjust="0"/>
  </p:normalViewPr>
  <p:slideViewPr>
    <p:cSldViewPr snapToGrid="0">
      <p:cViewPr varScale="1">
        <p:scale>
          <a:sx n="80" d="100"/>
          <a:sy n="80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C87-BA0D-4B0D-ACC3-ADFFABC7DD4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89AD3-2436-4F46-8804-D2E609C7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C818-C33C-46D9-9911-DD4C74CA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366D4-4E67-43C3-9FED-73A722D0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50E39-6A3D-43AA-BAF8-5D26DEC5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74E4-C6A3-439F-AAE2-B6C8140C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85F-EA38-42FA-AE74-F875361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E668-C777-4D81-BB6C-8480FFD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802C4-A3FE-42F0-BEB4-424CA6A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AE39-ACCC-4C1C-97B5-9713266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5FEA-30A9-4CFD-991D-594138C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FC1D-6CB4-47C8-B7E7-589D54F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F35E1-9641-4006-964F-61FE75B8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29BCA-1D4D-435E-BEC9-8469D9AA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E446-FD1D-47B2-BE44-33D7BCE1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6B35-A8B1-4EE4-A1C0-47739DA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2067-5B90-411D-B265-119F198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1F38-8593-4A6C-A96D-1DF7204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A6FC-94C2-4E6E-9B34-647B8388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A3DCE-1992-4FF6-91DC-3531F99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A475-390A-47DC-BC22-40B91B57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017E3-B36C-4BE1-87F5-52B07415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D575-8CD1-4E30-8B64-A1CC34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F2ED6-F32D-4F7C-A042-54EA5CA6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EE024-14B3-412E-AE6A-EBBA26C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ECC9-DFD9-40D6-86DA-830A5CD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71F1-57F8-49C2-A984-7EADB9A8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C3A8-0E02-4622-B9C2-4F6F9963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6B54-ACA8-4473-9C58-28E936F3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0EF74-F362-46F9-A3B5-D64C3A4C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21B0A-BD33-4877-ADE5-5F5D297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BEA63-DDEB-4C9F-846C-634CFDA6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699F-C45E-4F23-B0D5-92B46E2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A7F0-F480-496F-BE04-9ADA51CB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BE34-A4EC-4816-9B67-5EA9FDE6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42DE6-4100-47A3-A8F2-456FB0EF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9FB48-E084-4537-8B20-18EAF1E3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DC5FF-F00F-4BBA-BD1E-1383CB5B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46EBF-BF93-4E45-8BDF-8F252D1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42AA8-3680-41D4-9D3B-8FFAB3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FD333-73F9-46A2-BDB0-8994189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61DF-E42F-440A-A672-C0E323C6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5EC82-477E-4EEA-B249-48DCBFF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6BCCD-A2F3-495E-A1E5-1DAFC80D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4CA6A-D17B-4BD3-8525-7897E45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424FF-7630-4B3A-90C3-5B198A4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D73D-E52F-471B-AF03-2BD736E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48FF8-DAAC-48D9-A4C4-C05BBB8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E86D-9EC2-457F-BB95-CB974E3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11E7-DC99-4B61-8AD1-8E407FD0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F1091-E158-4C1F-BDD9-FACDE0E8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AF476-529E-4166-8B4D-3FBB2247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73B3B-8D9E-4A82-82A5-A254EC1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01184-BF67-4369-9CCC-97DCF0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58DF-C164-4E20-A085-9C72334A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9290B-D63B-4894-92EE-B3D12D20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C7A1C-4ADD-439B-8AB9-6C923189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A019-8249-4B92-BFFA-2BC6860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E7D9D-8153-48B7-A3EB-B6B18C5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1ABD6-F6C7-4057-AB22-B6A215CA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FEEB0-41BC-4572-80F7-42E013C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582F-5347-4153-B510-6EE4CF0B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A08F-BF84-4A9A-8CAA-7DE22E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A566-D511-480F-A382-646C77DD261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F322A-D2CE-4C1B-BE99-61E475DF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D150-1430-4F08-960F-FC746DF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14B2F-ABBD-4D4C-B1B8-4EE3B15690EB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첫 구상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65DF38-DC0E-4FA2-B3B9-B3C73640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50" y="436171"/>
            <a:ext cx="2657475" cy="59150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B3AEDB-A020-4958-865B-FC232338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32695"/>
              </p:ext>
            </p:extLst>
          </p:nvPr>
        </p:nvGraphicFramePr>
        <p:xfrm>
          <a:off x="6695686" y="1802132"/>
          <a:ext cx="3352804" cy="229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3585942542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1775592246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883058938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624920871"/>
                    </a:ext>
                  </a:extLst>
                </a:gridCol>
              </a:tblGrid>
              <a:tr h="76415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509668"/>
                  </a:ext>
                </a:extLst>
              </a:tr>
              <a:tr h="76415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356470"/>
                  </a:ext>
                </a:extLst>
              </a:tr>
              <a:tr h="76415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3433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A03268F-FF35-4DDA-AE89-F6E23DED5C83}"/>
              </a:ext>
            </a:extLst>
          </p:cNvPr>
          <p:cNvSpPr/>
          <p:nvPr/>
        </p:nvSpPr>
        <p:spPr>
          <a:xfrm>
            <a:off x="6839123" y="1898253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25BC9A7-1410-4D1B-AA56-A7A630B0813D}"/>
              </a:ext>
            </a:extLst>
          </p:cNvPr>
          <p:cNvSpPr/>
          <p:nvPr/>
        </p:nvSpPr>
        <p:spPr>
          <a:xfrm>
            <a:off x="7394935" y="2110729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6163A4F-5AD2-454C-AC89-693D4FF5EA48}"/>
              </a:ext>
            </a:extLst>
          </p:cNvPr>
          <p:cNvSpPr/>
          <p:nvPr/>
        </p:nvSpPr>
        <p:spPr>
          <a:xfrm>
            <a:off x="7050224" y="2463030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648522-D98C-4CC4-8CED-7080F177D5C0}"/>
              </a:ext>
            </a:extLst>
          </p:cNvPr>
          <p:cNvSpPr/>
          <p:nvPr/>
        </p:nvSpPr>
        <p:spPr>
          <a:xfrm>
            <a:off x="7672841" y="1898252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E54B9D8-DFCC-46E6-B0DF-50FAE776D2AA}"/>
              </a:ext>
            </a:extLst>
          </p:cNvPr>
          <p:cNvSpPr/>
          <p:nvPr/>
        </p:nvSpPr>
        <p:spPr>
          <a:xfrm>
            <a:off x="8236993" y="2110729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9755DE8-C9FA-46EC-984B-BA2D80CB6C8A}"/>
              </a:ext>
            </a:extLst>
          </p:cNvPr>
          <p:cNvSpPr/>
          <p:nvPr/>
        </p:nvSpPr>
        <p:spPr>
          <a:xfrm>
            <a:off x="7892282" y="2463030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03801F-A57E-4F41-B2A7-86467C53730F}"/>
              </a:ext>
            </a:extLst>
          </p:cNvPr>
          <p:cNvSpPr/>
          <p:nvPr/>
        </p:nvSpPr>
        <p:spPr>
          <a:xfrm>
            <a:off x="8523239" y="1898251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94B8B9A-E79F-44A1-8DF9-CDAF687E9D8B}"/>
              </a:ext>
            </a:extLst>
          </p:cNvPr>
          <p:cNvSpPr/>
          <p:nvPr/>
        </p:nvSpPr>
        <p:spPr>
          <a:xfrm>
            <a:off x="9087391" y="2110729"/>
            <a:ext cx="267703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089C947-2170-4680-A9FA-CF68C20ABBA2}"/>
              </a:ext>
            </a:extLst>
          </p:cNvPr>
          <p:cNvSpPr/>
          <p:nvPr/>
        </p:nvSpPr>
        <p:spPr>
          <a:xfrm>
            <a:off x="8722144" y="2463030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4DDB0D-7D22-4ABF-AD50-047C9EA043AA}"/>
              </a:ext>
            </a:extLst>
          </p:cNvPr>
          <p:cNvSpPr/>
          <p:nvPr/>
        </p:nvSpPr>
        <p:spPr>
          <a:xfrm>
            <a:off x="9355094" y="189825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3AE5024-51D4-49D8-AB7E-34002640DCD3}"/>
              </a:ext>
            </a:extLst>
          </p:cNvPr>
          <p:cNvSpPr/>
          <p:nvPr/>
        </p:nvSpPr>
        <p:spPr>
          <a:xfrm>
            <a:off x="9919246" y="2110729"/>
            <a:ext cx="267703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CEF3507-FE30-43CF-9CA5-BB51FF0E72D8}"/>
              </a:ext>
            </a:extLst>
          </p:cNvPr>
          <p:cNvSpPr/>
          <p:nvPr/>
        </p:nvSpPr>
        <p:spPr>
          <a:xfrm>
            <a:off x="9567286" y="2463030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E686A-474A-4897-8C0F-3C167F531278}"/>
              </a:ext>
            </a:extLst>
          </p:cNvPr>
          <p:cNvSpPr txBox="1"/>
          <p:nvPr/>
        </p:nvSpPr>
        <p:spPr>
          <a:xfrm>
            <a:off x="10112141" y="1966796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0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923B3C-AB7F-4655-B6FE-76D0049227B0}"/>
              </a:ext>
            </a:extLst>
          </p:cNvPr>
          <p:cNvSpPr/>
          <p:nvPr/>
        </p:nvSpPr>
        <p:spPr>
          <a:xfrm>
            <a:off x="9351356" y="266598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67FA0BB-44E7-4DF3-BC22-B3012E132194}"/>
              </a:ext>
            </a:extLst>
          </p:cNvPr>
          <p:cNvSpPr/>
          <p:nvPr/>
        </p:nvSpPr>
        <p:spPr>
          <a:xfrm>
            <a:off x="9567286" y="3233932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3AF6F0C-004D-4B0A-A6EE-D80E1B0C929E}"/>
              </a:ext>
            </a:extLst>
          </p:cNvPr>
          <p:cNvSpPr/>
          <p:nvPr/>
        </p:nvSpPr>
        <p:spPr>
          <a:xfrm>
            <a:off x="9351356" y="3440057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82A13-A7A9-4CA7-811A-04586EADBC68}"/>
              </a:ext>
            </a:extLst>
          </p:cNvPr>
          <p:cNvSpPr txBox="1"/>
          <p:nvPr/>
        </p:nvSpPr>
        <p:spPr>
          <a:xfrm>
            <a:off x="9471945" y="3527159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4E167-9516-4A2B-933E-12F91B979FE1}"/>
              </a:ext>
            </a:extLst>
          </p:cNvPr>
          <p:cNvSpPr txBox="1"/>
          <p:nvPr/>
        </p:nvSpPr>
        <p:spPr>
          <a:xfrm>
            <a:off x="9471945" y="2761965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A6F29-9D59-40C4-BC54-AEDA2C31F454}"/>
              </a:ext>
            </a:extLst>
          </p:cNvPr>
          <p:cNvSpPr txBox="1"/>
          <p:nvPr/>
        </p:nvSpPr>
        <p:spPr>
          <a:xfrm>
            <a:off x="9471944" y="1998625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953-07F6-4F29-AE0F-0493ACB490B8}"/>
              </a:ext>
            </a:extLst>
          </p:cNvPr>
          <p:cNvSpPr txBox="1"/>
          <p:nvPr/>
        </p:nvSpPr>
        <p:spPr>
          <a:xfrm>
            <a:off x="8634444" y="1998625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C3A3645-4C88-4347-9F4E-1239B24084AE}"/>
              </a:ext>
            </a:extLst>
          </p:cNvPr>
          <p:cNvSpPr/>
          <p:nvPr/>
        </p:nvSpPr>
        <p:spPr>
          <a:xfrm>
            <a:off x="8516829" y="266616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1AFE9F3-F5EE-4428-9D31-4775B7F21F4E}"/>
              </a:ext>
            </a:extLst>
          </p:cNvPr>
          <p:cNvSpPr/>
          <p:nvPr/>
        </p:nvSpPr>
        <p:spPr>
          <a:xfrm>
            <a:off x="9073450" y="2885837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CA03C30-5349-4C76-BF28-F071A85995DE}"/>
              </a:ext>
            </a:extLst>
          </p:cNvPr>
          <p:cNvSpPr/>
          <p:nvPr/>
        </p:nvSpPr>
        <p:spPr>
          <a:xfrm>
            <a:off x="8728739" y="3238138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51912-A593-47FF-8A61-65EBAD9CAA5E}"/>
              </a:ext>
            </a:extLst>
          </p:cNvPr>
          <p:cNvSpPr txBox="1"/>
          <p:nvPr/>
        </p:nvSpPr>
        <p:spPr>
          <a:xfrm>
            <a:off x="8639356" y="2759430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1644D2-31D4-43F3-B030-1233A451CAA3}"/>
              </a:ext>
            </a:extLst>
          </p:cNvPr>
          <p:cNvSpPr/>
          <p:nvPr/>
        </p:nvSpPr>
        <p:spPr>
          <a:xfrm>
            <a:off x="8523239" y="343893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963E592-167B-4297-87AE-95990E0A1D20}"/>
              </a:ext>
            </a:extLst>
          </p:cNvPr>
          <p:cNvSpPr/>
          <p:nvPr/>
        </p:nvSpPr>
        <p:spPr>
          <a:xfrm>
            <a:off x="9075254" y="3653566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543C6-DA8C-4421-BDC1-32632803A513}"/>
              </a:ext>
            </a:extLst>
          </p:cNvPr>
          <p:cNvSpPr txBox="1"/>
          <p:nvPr/>
        </p:nvSpPr>
        <p:spPr>
          <a:xfrm>
            <a:off x="8634444" y="3528111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E9B1E-934B-4FB3-8A33-49E058B2291D}"/>
              </a:ext>
            </a:extLst>
          </p:cNvPr>
          <p:cNvSpPr txBox="1"/>
          <p:nvPr/>
        </p:nvSpPr>
        <p:spPr>
          <a:xfrm>
            <a:off x="8634443" y="2759250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FC0A35-30D8-48E7-A49D-4F147147CFFC}"/>
              </a:ext>
            </a:extLst>
          </p:cNvPr>
          <p:cNvSpPr txBox="1"/>
          <p:nvPr/>
        </p:nvSpPr>
        <p:spPr>
          <a:xfrm>
            <a:off x="8639144" y="1998625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65332B-97AA-4CEF-B7D0-50C89E606762}"/>
              </a:ext>
            </a:extLst>
          </p:cNvPr>
          <p:cNvSpPr txBox="1"/>
          <p:nvPr/>
        </p:nvSpPr>
        <p:spPr>
          <a:xfrm>
            <a:off x="7792305" y="1999141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0E4F0-DFC3-4642-86AF-3B84446375BB}"/>
              </a:ext>
            </a:extLst>
          </p:cNvPr>
          <p:cNvSpPr txBox="1"/>
          <p:nvPr/>
        </p:nvSpPr>
        <p:spPr>
          <a:xfrm>
            <a:off x="7439485" y="2552123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7E85F0-3CF6-4B61-9BBF-F269E9BD2425}"/>
              </a:ext>
            </a:extLst>
          </p:cNvPr>
          <p:cNvSpPr txBox="1"/>
          <p:nvPr/>
        </p:nvSpPr>
        <p:spPr>
          <a:xfrm>
            <a:off x="6960443" y="2003852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DAE7EF7-275A-4E5E-9B2F-0ACC308FD8D4}"/>
              </a:ext>
            </a:extLst>
          </p:cNvPr>
          <p:cNvSpPr/>
          <p:nvPr/>
        </p:nvSpPr>
        <p:spPr>
          <a:xfrm>
            <a:off x="6840881" y="266598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03DB3329-55B7-44ED-84A5-D9F3DD6146E3}"/>
              </a:ext>
            </a:extLst>
          </p:cNvPr>
          <p:cNvSpPr/>
          <p:nvPr/>
        </p:nvSpPr>
        <p:spPr>
          <a:xfrm>
            <a:off x="7049168" y="3230757"/>
            <a:ext cx="135721" cy="202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9BAF39-8703-49F9-ADC4-A20A9F7A5604}"/>
              </a:ext>
            </a:extLst>
          </p:cNvPr>
          <p:cNvSpPr/>
          <p:nvPr/>
        </p:nvSpPr>
        <p:spPr>
          <a:xfrm>
            <a:off x="6839123" y="3440364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9E516F8-1EC9-4C47-88D2-58C76E55165B}"/>
              </a:ext>
            </a:extLst>
          </p:cNvPr>
          <p:cNvSpPr/>
          <p:nvPr/>
        </p:nvSpPr>
        <p:spPr>
          <a:xfrm>
            <a:off x="7392135" y="3653566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0F1C0-EFA4-4BE9-A085-5B6625633222}"/>
              </a:ext>
            </a:extLst>
          </p:cNvPr>
          <p:cNvSpPr/>
          <p:nvPr/>
        </p:nvSpPr>
        <p:spPr>
          <a:xfrm>
            <a:off x="7682236" y="3438930"/>
            <a:ext cx="555812" cy="564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DABD30D-7D26-4E0A-8428-ACAFCB5F669C}"/>
              </a:ext>
            </a:extLst>
          </p:cNvPr>
          <p:cNvSpPr/>
          <p:nvPr/>
        </p:nvSpPr>
        <p:spPr>
          <a:xfrm>
            <a:off x="8245333" y="3648822"/>
            <a:ext cx="277906" cy="14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03E3B4-0A0E-46F7-85F4-C4DBD0070EAC}"/>
              </a:ext>
            </a:extLst>
          </p:cNvPr>
          <p:cNvSpPr txBox="1"/>
          <p:nvPr/>
        </p:nvSpPr>
        <p:spPr>
          <a:xfrm>
            <a:off x="7799233" y="3526893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70E3E2-1AF9-463D-8268-BE5EAA467188}"/>
              </a:ext>
            </a:extLst>
          </p:cNvPr>
          <p:cNvSpPr txBox="1"/>
          <p:nvPr/>
        </p:nvSpPr>
        <p:spPr>
          <a:xfrm>
            <a:off x="6958230" y="3526893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0F5B01-3D76-445E-898D-2D2546730A54}"/>
              </a:ext>
            </a:extLst>
          </p:cNvPr>
          <p:cNvSpPr txBox="1"/>
          <p:nvPr/>
        </p:nvSpPr>
        <p:spPr>
          <a:xfrm>
            <a:off x="6958230" y="2759250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5107B6-168D-46F2-896E-1454FCA056EF}"/>
              </a:ext>
            </a:extLst>
          </p:cNvPr>
          <p:cNvSpPr txBox="1"/>
          <p:nvPr/>
        </p:nvSpPr>
        <p:spPr>
          <a:xfrm>
            <a:off x="6953786" y="1991523"/>
            <a:ext cx="26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4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/>
      <p:bldP spid="38" grpId="1"/>
      <p:bldP spid="39" grpId="0" animBg="1"/>
      <p:bldP spid="40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1E8EF-5F46-4522-92BB-A51703D4D96C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구상 후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1F31B0-5098-4436-905C-9F22042C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519112"/>
            <a:ext cx="3324225" cy="581977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C220355-03E8-41E4-B77C-646EC4A1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88" y="1040363"/>
            <a:ext cx="76210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FAA68E-DA01-43D0-9AD0-62A3B0B3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4" y="344805"/>
            <a:ext cx="3438525" cy="597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042F5-FCF5-4297-9467-DAE61996EE2B}"/>
              </a:ext>
            </a:extLst>
          </p:cNvPr>
          <p:cNvSpPr txBox="1"/>
          <p:nvPr/>
        </p:nvSpPr>
        <p:spPr>
          <a:xfrm>
            <a:off x="204253" y="302493"/>
            <a:ext cx="24208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수학적인 </a:t>
            </a:r>
            <a:r>
              <a:rPr lang="en-US" altLang="ko-KR" sz="2500" dirty="0"/>
              <a:t>logic?</a:t>
            </a:r>
            <a:endParaRPr lang="ko-KR" altLang="en-US" sz="25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F2F5D25-64F9-49E0-8942-7B80A4DD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52" y="674901"/>
            <a:ext cx="7668695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42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DONGHWAN</dc:creator>
  <cp:lastModifiedBy>김동민</cp:lastModifiedBy>
  <cp:revision>5</cp:revision>
  <dcterms:created xsi:type="dcterms:W3CDTF">2020-11-16T16:17:23Z</dcterms:created>
  <dcterms:modified xsi:type="dcterms:W3CDTF">2020-11-30T12:14:34Z</dcterms:modified>
</cp:coreProperties>
</file>