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B25E7-25DD-4EED-9299-0FDCEFF7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CCEEE6-DD2A-4430-8E43-C0CAAEB9E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0C876F-6DFF-4821-B6E1-31F41C47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315E-37D2-40C6-B373-68FBE12414CB}" type="datetimeFigureOut">
              <a:rPr lang="ko-KR" altLang="en-US" smtClean="0"/>
              <a:t>2020-12-21(Mon)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ADDE7-64D8-4702-96DA-3F35CFF7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63FF78-773D-4281-A326-0F451025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1F7F-BD24-4B86-AD92-1E0ADD2AF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68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BB01C-928C-4841-B82C-EF4E674B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6A53CE-2656-4B60-A74B-B6FA27DCD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4F3C0-4244-456B-B969-2E5E639E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315E-37D2-40C6-B373-68FBE12414CB}" type="datetimeFigureOut">
              <a:rPr lang="ko-KR" altLang="en-US" smtClean="0"/>
              <a:t>2020-12-21(Mon)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CE3D34-BE5B-4C69-B899-01A9A7FD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789B7A-751B-4EB5-BC35-B6D5ADDC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1F7F-BD24-4B86-AD92-1E0ADD2AF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22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3EF214-210B-4500-B1B2-F498B852E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5E4287-C582-440A-BB6E-3601DA49B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DD422-28A8-45FC-B96A-EB3DAC5C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315E-37D2-40C6-B373-68FBE12414CB}" type="datetimeFigureOut">
              <a:rPr lang="ko-KR" altLang="en-US" smtClean="0"/>
              <a:t>2020-12-21(Mon)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D10F0-5B17-46F7-B67D-A1486BD1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1EC77-81E0-433F-9C4D-CCF6B3A7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1F7F-BD24-4B86-AD92-1E0ADD2AF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09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F5829-6ED8-4670-AAD4-26EDE391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56A5AA-86FF-42B1-8780-52559E161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AD015F-9A8D-459A-9B10-5689E576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315E-37D2-40C6-B373-68FBE12414CB}" type="datetimeFigureOut">
              <a:rPr lang="ko-KR" altLang="en-US" smtClean="0"/>
              <a:t>2020-12-21(Mon)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D78EB-3450-4DA3-BF85-AB21BA3D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2E8614-9991-4C73-9639-0C2FD220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1F7F-BD24-4B86-AD92-1E0ADD2AF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07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0F0DA-AA14-48FC-824F-2289E28B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0B5118-C30B-4E80-8814-BF3E0E36E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B6144-27C0-4A6D-A5A7-1F99C6C6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315E-37D2-40C6-B373-68FBE12414CB}" type="datetimeFigureOut">
              <a:rPr lang="ko-KR" altLang="en-US" smtClean="0"/>
              <a:t>2020-12-21(Mon)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19C84-C360-46CF-BB4D-2F01269D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3A9CC-048E-4825-979E-66B2CF10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1F7F-BD24-4B86-AD92-1E0ADD2AF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16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A03F6-4E4D-4432-9BF1-567F3C60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D3D9E-D6C8-4394-AA1D-68ED44B94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7CEF28-39EC-4342-8102-9D9C8C672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EAC33-F26A-4266-863F-22EF8C27B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315E-37D2-40C6-B373-68FBE12414CB}" type="datetimeFigureOut">
              <a:rPr lang="ko-KR" altLang="en-US" smtClean="0"/>
              <a:t>2020-12-21(Mon)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11CC6A-8343-429A-BFB9-97F67152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444374-AA40-4591-A989-E27398A8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1F7F-BD24-4B86-AD92-1E0ADD2AF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62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7DE85-6F43-42B3-B0FC-314D6ACC1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1ADD1C-FA09-4B40-A582-2895F2E26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BD6BD9-FE96-4119-A4D1-E760A1C2D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ABA33B-A3C6-4D08-84DE-DE9658904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B4DBFB-E6FE-41C4-AEB7-F14F971EC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F8A538-5D12-44AB-A82B-2BA7A080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315E-37D2-40C6-B373-68FBE12414CB}" type="datetimeFigureOut">
              <a:rPr lang="ko-KR" altLang="en-US" smtClean="0"/>
              <a:t>2020-12-21(Mon)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A00E94-7EEA-499D-BC2C-4551F8105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4AF296-6FDF-45E1-AE17-4617F423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1F7F-BD24-4B86-AD92-1E0ADD2AF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65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2ECC4-4A3F-4E14-95AE-6B6395A8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68B521-1890-4EFA-9834-03B93064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315E-37D2-40C6-B373-68FBE12414CB}" type="datetimeFigureOut">
              <a:rPr lang="ko-KR" altLang="en-US" smtClean="0"/>
              <a:t>2020-12-21(Mon)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C191A3-19BE-4281-B32D-5DF62153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3B9E0C-6823-4760-9E19-17861B64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1F7F-BD24-4B86-AD92-1E0ADD2AF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65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1C5899-B399-42CC-9BBD-79769A78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315E-37D2-40C6-B373-68FBE12414CB}" type="datetimeFigureOut">
              <a:rPr lang="ko-KR" altLang="en-US" smtClean="0"/>
              <a:t>2020-12-21(Mon)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2436BE-815B-4B65-A000-802E6689D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4FC84E-0DD7-45D7-9C48-26837E18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1F7F-BD24-4B86-AD92-1E0ADD2AF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6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70DB4-4879-4AAD-A487-88CFE7DBC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BB84E-9FEB-475A-BA61-56E10B0F0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85D39F-4C2E-4EBF-823F-9A3401D80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760CD9-BFB6-4571-B1B6-99B4D194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315E-37D2-40C6-B373-68FBE12414CB}" type="datetimeFigureOut">
              <a:rPr lang="ko-KR" altLang="en-US" smtClean="0"/>
              <a:t>2020-12-21(Mon)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2B520-CF10-4855-8740-20BFC77BC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63A542-EAE5-46A7-9FFC-97EA790A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1F7F-BD24-4B86-AD92-1E0ADD2AF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009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804C8-9214-4E54-84F3-1E1A0711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09888B-1C1D-4834-AA10-83F65E464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77F301-6B1A-4C37-BB19-8117C24B1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7CCD2D-86D3-4E73-8142-D6029660A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315E-37D2-40C6-B373-68FBE12414CB}" type="datetimeFigureOut">
              <a:rPr lang="ko-KR" altLang="en-US" smtClean="0"/>
              <a:t>2020-12-21(Mon)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EAB616-59A2-42DE-A107-96028DDC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EBBE3A-33E5-4A69-BAFB-3811A7A5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1F7F-BD24-4B86-AD92-1E0ADD2AF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23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D8B72A-3C6C-43C4-B6AC-CA69A377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C7B8A6-7DE5-4C4A-804E-AE821AC64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6742B-4267-4034-9778-853646574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7315E-37D2-40C6-B373-68FBE12414CB}" type="datetimeFigureOut">
              <a:rPr lang="ko-KR" altLang="en-US" smtClean="0"/>
              <a:t>2020-12-21(Mon)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CB8EA-0BC5-4BB2-97D2-41FF6D237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749AF5-BCF8-4D4D-90D2-D4D88867D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F1F7F-BD24-4B86-AD92-1E0ADD2AF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02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DD45802-B63C-4FB2-8338-FA2A1D126456}"/>
              </a:ext>
            </a:extLst>
          </p:cNvPr>
          <p:cNvCxnSpPr/>
          <p:nvPr/>
        </p:nvCxnSpPr>
        <p:spPr>
          <a:xfrm>
            <a:off x="1503123" y="1152395"/>
            <a:ext cx="91690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CED9EB-1840-435D-B0D2-2A91559CDC72}"/>
              </a:ext>
            </a:extLst>
          </p:cNvPr>
          <p:cNvSpPr txBox="1"/>
          <p:nvPr/>
        </p:nvSpPr>
        <p:spPr>
          <a:xfrm>
            <a:off x="3269294" y="312813"/>
            <a:ext cx="5073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a고딕12" panose="02020600000000000000" pitchFamily="18" charset="-127"/>
                <a:ea typeface="a고딕12" panose="02020600000000000000" pitchFamily="18" charset="-127"/>
              </a:rPr>
              <a:t>문제 해결 흐름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346221-D798-416A-A4AE-FE95C6EAEA6F}"/>
              </a:ext>
            </a:extLst>
          </p:cNvPr>
          <p:cNvSpPr txBox="1"/>
          <p:nvPr/>
        </p:nvSpPr>
        <p:spPr>
          <a:xfrm>
            <a:off x="4699938" y="1870285"/>
            <a:ext cx="2211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DFS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5036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A1ABD82-1CE9-4FFC-88CB-18CBB97E570E}"/>
              </a:ext>
            </a:extLst>
          </p:cNvPr>
          <p:cNvCxnSpPr/>
          <p:nvPr/>
        </p:nvCxnSpPr>
        <p:spPr>
          <a:xfrm>
            <a:off x="1503123" y="1152395"/>
            <a:ext cx="91690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ED3A8BB-211A-4134-95F0-56ECD37FABCC}"/>
              </a:ext>
            </a:extLst>
          </p:cNvPr>
          <p:cNvSpPr txBox="1"/>
          <p:nvPr/>
        </p:nvSpPr>
        <p:spPr>
          <a:xfrm>
            <a:off x="3269294" y="312813"/>
            <a:ext cx="5073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a고딕12" panose="02020600000000000000" pitchFamily="18" charset="-127"/>
                <a:ea typeface="a고딕12" panose="02020600000000000000" pitchFamily="18" charset="-127"/>
              </a:rPr>
              <a:t>순서도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FACEED-279F-48EB-910E-1D6248EFF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230" y="0"/>
            <a:ext cx="5145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0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A82B68-1D2F-4D90-9BA5-D1A77F19457E}"/>
              </a:ext>
            </a:extLst>
          </p:cNvPr>
          <p:cNvCxnSpPr/>
          <p:nvPr/>
        </p:nvCxnSpPr>
        <p:spPr>
          <a:xfrm>
            <a:off x="1503123" y="1152395"/>
            <a:ext cx="91690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EAB5AA2-3AEF-4998-8654-748766BE7732}"/>
              </a:ext>
            </a:extLst>
          </p:cNvPr>
          <p:cNvSpPr txBox="1"/>
          <p:nvPr/>
        </p:nvSpPr>
        <p:spPr>
          <a:xfrm>
            <a:off x="3269294" y="312813"/>
            <a:ext cx="5073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a고딕12" panose="02020600000000000000" pitchFamily="18" charset="-127"/>
                <a:ea typeface="a고딕12" panose="02020600000000000000" pitchFamily="18" charset="-127"/>
              </a:rPr>
              <a:t>Solution</a:t>
            </a:r>
            <a:endParaRPr lang="ko-KR" altLang="en-US" sz="32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F947C-9E00-454C-B740-0274F64CAD64}"/>
              </a:ext>
            </a:extLst>
          </p:cNvPr>
          <p:cNvSpPr txBox="1"/>
          <p:nvPr/>
        </p:nvSpPr>
        <p:spPr>
          <a:xfrm>
            <a:off x="4540231" y="1316910"/>
            <a:ext cx="25311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dirty="0">
                <a:latin typeface="a고딕12" panose="02020600000000000000" pitchFamily="18" charset="-127"/>
                <a:ea typeface="a고딕12" panose="02020600000000000000" pitchFamily="18" charset="-127"/>
              </a:rPr>
              <a:t>[1, 2, 3, 4]</a:t>
            </a:r>
            <a:endParaRPr lang="ko-KR" altLang="en-US" sz="26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3F4C2E3-899E-4916-9069-7BE4E8CEBEB6}"/>
              </a:ext>
            </a:extLst>
          </p:cNvPr>
          <p:cNvSpPr/>
          <p:nvPr/>
        </p:nvSpPr>
        <p:spPr>
          <a:xfrm>
            <a:off x="5565913" y="2040837"/>
            <a:ext cx="690476" cy="6382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0</a:t>
            </a: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ECF1C70-D357-45BD-A971-06ADD1251126}"/>
              </a:ext>
            </a:extLst>
          </p:cNvPr>
          <p:cNvSpPr/>
          <p:nvPr/>
        </p:nvSpPr>
        <p:spPr>
          <a:xfrm>
            <a:off x="4056228" y="3118775"/>
            <a:ext cx="690476" cy="6382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1</a:t>
            </a: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0DDF8DF-DF1E-46CA-8DBE-B50C0974ED48}"/>
              </a:ext>
            </a:extLst>
          </p:cNvPr>
          <p:cNvSpPr/>
          <p:nvPr/>
        </p:nvSpPr>
        <p:spPr>
          <a:xfrm>
            <a:off x="6967805" y="3136868"/>
            <a:ext cx="690476" cy="6382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-1</a:t>
            </a: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855621-6043-4E55-85CE-0C5DA986BFAE}"/>
              </a:ext>
            </a:extLst>
          </p:cNvPr>
          <p:cNvSpPr txBox="1"/>
          <p:nvPr/>
        </p:nvSpPr>
        <p:spPr>
          <a:xfrm>
            <a:off x="10104814" y="2644425"/>
            <a:ext cx="5035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dirty="0">
                <a:latin typeface="a고딕12" panose="02020600000000000000" pitchFamily="18" charset="-127"/>
                <a:ea typeface="a고딕12" panose="02020600000000000000" pitchFamily="18" charset="-127"/>
              </a:rPr>
              <a:t>1</a:t>
            </a:r>
            <a:endParaRPr lang="ko-KR" altLang="en-US" sz="26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7CD87E5-0D30-441B-AF97-07F6DDD845A4}"/>
              </a:ext>
            </a:extLst>
          </p:cNvPr>
          <p:cNvSpPr/>
          <p:nvPr/>
        </p:nvSpPr>
        <p:spPr>
          <a:xfrm>
            <a:off x="2924056" y="4192201"/>
            <a:ext cx="690476" cy="6382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824307F-392A-4792-96F2-C47BCEDDC2FC}"/>
              </a:ext>
            </a:extLst>
          </p:cNvPr>
          <p:cNvSpPr/>
          <p:nvPr/>
        </p:nvSpPr>
        <p:spPr>
          <a:xfrm>
            <a:off x="4611755" y="4188453"/>
            <a:ext cx="690476" cy="6382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-1</a:t>
            </a: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951D7A-E032-4CF3-BE64-DBF0075F4CC6}"/>
              </a:ext>
            </a:extLst>
          </p:cNvPr>
          <p:cNvSpPr txBox="1"/>
          <p:nvPr/>
        </p:nvSpPr>
        <p:spPr>
          <a:xfrm>
            <a:off x="10104814" y="3629311"/>
            <a:ext cx="5035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dirty="0">
                <a:latin typeface="a고딕12" panose="02020600000000000000" pitchFamily="18" charset="-127"/>
                <a:ea typeface="a고딕12" panose="02020600000000000000" pitchFamily="18" charset="-127"/>
              </a:rPr>
              <a:t>2</a:t>
            </a:r>
            <a:endParaRPr lang="ko-KR" altLang="en-US" sz="26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EEAF15-99FF-4166-A322-91C09403DCB2}"/>
              </a:ext>
            </a:extLst>
          </p:cNvPr>
          <p:cNvSpPr txBox="1"/>
          <p:nvPr/>
        </p:nvSpPr>
        <p:spPr>
          <a:xfrm>
            <a:off x="10104814" y="4614197"/>
            <a:ext cx="5035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dirty="0"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endParaRPr lang="ko-KR" altLang="en-US" sz="26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8C2B34A-A7A1-4E2B-A4FA-0D552CCF245E}"/>
              </a:ext>
            </a:extLst>
          </p:cNvPr>
          <p:cNvSpPr/>
          <p:nvPr/>
        </p:nvSpPr>
        <p:spPr>
          <a:xfrm>
            <a:off x="2030467" y="5303895"/>
            <a:ext cx="690476" cy="6382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6</a:t>
            </a: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34CFFD9-60DA-467A-8328-FDEFE57B9E7D}"/>
              </a:ext>
            </a:extLst>
          </p:cNvPr>
          <p:cNvSpPr/>
          <p:nvPr/>
        </p:nvSpPr>
        <p:spPr>
          <a:xfrm>
            <a:off x="3216048" y="5303894"/>
            <a:ext cx="690476" cy="6382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0</a:t>
            </a: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4D6A602-388F-4EDC-ADA4-89548591EB17}"/>
              </a:ext>
            </a:extLst>
          </p:cNvPr>
          <p:cNvSpPr/>
          <p:nvPr/>
        </p:nvSpPr>
        <p:spPr>
          <a:xfrm>
            <a:off x="5955193" y="4188454"/>
            <a:ext cx="690476" cy="6382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1</a:t>
            </a: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8A35806-D551-450B-A77F-32F835DD7E2E}"/>
              </a:ext>
            </a:extLst>
          </p:cNvPr>
          <p:cNvSpPr/>
          <p:nvPr/>
        </p:nvSpPr>
        <p:spPr>
          <a:xfrm>
            <a:off x="7845834" y="4188453"/>
            <a:ext cx="690476" cy="6382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-3</a:t>
            </a: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80A9C42-BE31-4F5F-8A33-FA8D8C4CA215}"/>
              </a:ext>
            </a:extLst>
          </p:cNvPr>
          <p:cNvSpPr/>
          <p:nvPr/>
        </p:nvSpPr>
        <p:spPr>
          <a:xfrm>
            <a:off x="4191584" y="5326830"/>
            <a:ext cx="690476" cy="6382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2</a:t>
            </a: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6AF8D8B-109C-4649-A2A3-F00FC1172CDC}"/>
              </a:ext>
            </a:extLst>
          </p:cNvPr>
          <p:cNvSpPr/>
          <p:nvPr/>
        </p:nvSpPr>
        <p:spPr>
          <a:xfrm>
            <a:off x="5097356" y="5326830"/>
            <a:ext cx="690476" cy="6382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-4</a:t>
            </a: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836C198-0E76-4088-A264-E6E9063B6ABA}"/>
              </a:ext>
            </a:extLst>
          </p:cNvPr>
          <p:cNvSpPr/>
          <p:nvPr/>
        </p:nvSpPr>
        <p:spPr>
          <a:xfrm>
            <a:off x="5924790" y="5303896"/>
            <a:ext cx="690476" cy="6382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4</a:t>
            </a: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50102DD-427E-4702-822E-A0C6FAD0BFA1}"/>
              </a:ext>
            </a:extLst>
          </p:cNvPr>
          <p:cNvSpPr/>
          <p:nvPr/>
        </p:nvSpPr>
        <p:spPr>
          <a:xfrm>
            <a:off x="6833050" y="5326830"/>
            <a:ext cx="690476" cy="6382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-2</a:t>
            </a: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AFE7033-58D4-4CC7-82BF-96A047FFE31F}"/>
              </a:ext>
            </a:extLst>
          </p:cNvPr>
          <p:cNvSpPr/>
          <p:nvPr/>
        </p:nvSpPr>
        <p:spPr>
          <a:xfrm>
            <a:off x="8784040" y="5326830"/>
            <a:ext cx="690476" cy="6382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-6</a:t>
            </a: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CF9484A-57DB-447D-B104-61C4D6792FFA}"/>
              </a:ext>
            </a:extLst>
          </p:cNvPr>
          <p:cNvSpPr/>
          <p:nvPr/>
        </p:nvSpPr>
        <p:spPr>
          <a:xfrm>
            <a:off x="7845834" y="5326830"/>
            <a:ext cx="690476" cy="6382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0</a:t>
            </a: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94F1E7D-11A1-44DE-889E-AAF8938CBAB3}"/>
              </a:ext>
            </a:extLst>
          </p:cNvPr>
          <p:cNvCxnSpPr>
            <a:cxnSpLocks/>
          </p:cNvCxnSpPr>
          <p:nvPr/>
        </p:nvCxnSpPr>
        <p:spPr>
          <a:xfrm>
            <a:off x="2133600" y="2890646"/>
            <a:ext cx="779227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340DD47-5DD9-459F-9FDA-E28F6D2E3A5C}"/>
              </a:ext>
            </a:extLst>
          </p:cNvPr>
          <p:cNvCxnSpPr>
            <a:cxnSpLocks/>
          </p:cNvCxnSpPr>
          <p:nvPr/>
        </p:nvCxnSpPr>
        <p:spPr>
          <a:xfrm>
            <a:off x="2133600" y="3916961"/>
            <a:ext cx="779227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62C1458-DA9C-43F9-BFB4-7EFF6337D36D}"/>
              </a:ext>
            </a:extLst>
          </p:cNvPr>
          <p:cNvCxnSpPr>
            <a:cxnSpLocks/>
          </p:cNvCxnSpPr>
          <p:nvPr/>
        </p:nvCxnSpPr>
        <p:spPr>
          <a:xfrm>
            <a:off x="2133600" y="4990388"/>
            <a:ext cx="779227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87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39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a고딕12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원영</dc:creator>
  <cp:lastModifiedBy>최 원영</cp:lastModifiedBy>
  <cp:revision>4</cp:revision>
  <dcterms:created xsi:type="dcterms:W3CDTF">2020-12-20T19:25:22Z</dcterms:created>
  <dcterms:modified xsi:type="dcterms:W3CDTF">2020-12-20T20:15:53Z</dcterms:modified>
</cp:coreProperties>
</file>