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324E7-ACA0-42FD-A867-555D24535C9F}" v="261" dt="2020-12-21T14:06:50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35" autoAdjust="0"/>
  </p:normalViewPr>
  <p:slideViewPr>
    <p:cSldViewPr snapToGrid="0">
      <p:cViewPr>
        <p:scale>
          <a:sx n="75" d="100"/>
          <a:sy n="75" d="100"/>
        </p:scale>
        <p:origin x="29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동민" userId="3bfe29cf-0ca8-4b10-a6f3-1778258da761" providerId="ADAL" clId="{1CB324E7-ACA0-42FD-A867-555D24535C9F}"/>
    <pc:docChg chg="undo custSel modSld">
      <pc:chgData name="김동민" userId="3bfe29cf-0ca8-4b10-a6f3-1778258da761" providerId="ADAL" clId="{1CB324E7-ACA0-42FD-A867-555D24535C9F}" dt="2020-12-21T14:06:50.279" v="547"/>
      <pc:docMkLst>
        <pc:docMk/>
      </pc:docMkLst>
      <pc:sldChg chg="addSp delSp modSp mod addAnim delAnim modAnim">
        <pc:chgData name="김동민" userId="3bfe29cf-0ca8-4b10-a6f3-1778258da761" providerId="ADAL" clId="{1CB324E7-ACA0-42FD-A867-555D24535C9F}" dt="2020-12-21T14:03:04.349" v="475"/>
        <pc:sldMkLst>
          <pc:docMk/>
          <pc:sldMk cId="812438097" sldId="256"/>
        </pc:sldMkLst>
        <pc:spChg chg="add mod">
          <ac:chgData name="김동민" userId="3bfe29cf-0ca8-4b10-a6f3-1778258da761" providerId="ADAL" clId="{1CB324E7-ACA0-42FD-A867-555D24535C9F}" dt="2020-12-21T13:39:10.836" v="166" actId="1076"/>
          <ac:spMkLst>
            <pc:docMk/>
            <pc:sldMk cId="812438097" sldId="256"/>
            <ac:spMk id="41" creationId="{80351A30-3104-4746-BF85-3CD12787209C}"/>
          </ac:spMkLst>
        </pc:spChg>
        <pc:spChg chg="add mod">
          <ac:chgData name="김동민" userId="3bfe29cf-0ca8-4b10-a6f3-1778258da761" providerId="ADAL" clId="{1CB324E7-ACA0-42FD-A867-555D24535C9F}" dt="2020-12-21T13:39:10.836" v="166" actId="1076"/>
          <ac:spMkLst>
            <pc:docMk/>
            <pc:sldMk cId="812438097" sldId="256"/>
            <ac:spMk id="52" creationId="{2A3075E0-913D-49B3-92FE-16546FAC3AA0}"/>
          </ac:spMkLst>
        </pc:spChg>
        <pc:spChg chg="add mod">
          <ac:chgData name="김동민" userId="3bfe29cf-0ca8-4b10-a6f3-1778258da761" providerId="ADAL" clId="{1CB324E7-ACA0-42FD-A867-555D24535C9F}" dt="2020-12-21T13:46:12.965" v="271" actId="20577"/>
          <ac:spMkLst>
            <pc:docMk/>
            <pc:sldMk cId="812438097" sldId="256"/>
            <ac:spMk id="53" creationId="{CF6BFB63-24ED-4072-984E-368979B91342}"/>
          </ac:spMkLst>
        </pc:spChg>
        <pc:spChg chg="add mod">
          <ac:chgData name="김동민" userId="3bfe29cf-0ca8-4b10-a6f3-1778258da761" providerId="ADAL" clId="{1CB324E7-ACA0-42FD-A867-555D24535C9F}" dt="2020-12-21T13:47:32.703" v="293" actId="1076"/>
          <ac:spMkLst>
            <pc:docMk/>
            <pc:sldMk cId="812438097" sldId="256"/>
            <ac:spMk id="54" creationId="{C4417E2C-5C18-408C-B5BF-E9F506BEB464}"/>
          </ac:spMkLst>
        </pc:spChg>
        <pc:spChg chg="add mod">
          <ac:chgData name="김동민" userId="3bfe29cf-0ca8-4b10-a6f3-1778258da761" providerId="ADAL" clId="{1CB324E7-ACA0-42FD-A867-555D24535C9F}" dt="2020-12-21T13:46:50.868" v="279" actId="20577"/>
          <ac:spMkLst>
            <pc:docMk/>
            <pc:sldMk cId="812438097" sldId="256"/>
            <ac:spMk id="55" creationId="{C4E04344-2D0A-4160-A07D-6C66FFD11063}"/>
          </ac:spMkLst>
        </pc:spChg>
        <pc:spChg chg="add mod">
          <ac:chgData name="김동민" userId="3bfe29cf-0ca8-4b10-a6f3-1778258da761" providerId="ADAL" clId="{1CB324E7-ACA0-42FD-A867-555D24535C9F}" dt="2020-12-21T13:47:53.994" v="299" actId="20577"/>
          <ac:spMkLst>
            <pc:docMk/>
            <pc:sldMk cId="812438097" sldId="256"/>
            <ac:spMk id="58" creationId="{6628ABEC-1B13-46D1-A79D-31AE18333D2D}"/>
          </ac:spMkLst>
        </pc:spChg>
        <pc:spChg chg="add mod">
          <ac:chgData name="김동민" userId="3bfe29cf-0ca8-4b10-a6f3-1778258da761" providerId="ADAL" clId="{1CB324E7-ACA0-42FD-A867-555D24535C9F}" dt="2020-12-21T13:42:04.056" v="221" actId="339"/>
          <ac:spMkLst>
            <pc:docMk/>
            <pc:sldMk cId="812438097" sldId="256"/>
            <ac:spMk id="59" creationId="{D36CF5C4-BAA0-4981-8ED0-E4AA373EF5A3}"/>
          </ac:spMkLst>
        </pc:spChg>
        <pc:spChg chg="add mod">
          <ac:chgData name="김동민" userId="3bfe29cf-0ca8-4b10-a6f3-1778258da761" providerId="ADAL" clId="{1CB324E7-ACA0-42FD-A867-555D24535C9F}" dt="2020-12-21T13:47:42.078" v="295" actId="14100"/>
          <ac:spMkLst>
            <pc:docMk/>
            <pc:sldMk cId="812438097" sldId="256"/>
            <ac:spMk id="60" creationId="{93287F14-26F9-4324-9F92-44FBD31DD10B}"/>
          </ac:spMkLst>
        </pc:spChg>
        <pc:spChg chg="add mod">
          <ac:chgData name="김동민" userId="3bfe29cf-0ca8-4b10-a6f3-1778258da761" providerId="ADAL" clId="{1CB324E7-ACA0-42FD-A867-555D24535C9F}" dt="2020-12-21T13:48:03.400" v="301" actId="20577"/>
          <ac:spMkLst>
            <pc:docMk/>
            <pc:sldMk cId="812438097" sldId="256"/>
            <ac:spMk id="61" creationId="{718EE5D5-14E6-45E9-8CD0-50B30A3B214C}"/>
          </ac:spMkLst>
        </pc:spChg>
        <pc:spChg chg="add mod">
          <ac:chgData name="김동민" userId="3bfe29cf-0ca8-4b10-a6f3-1778258da761" providerId="ADAL" clId="{1CB324E7-ACA0-42FD-A867-555D24535C9F}" dt="2020-12-21T13:48:30.761" v="306" actId="14100"/>
          <ac:spMkLst>
            <pc:docMk/>
            <pc:sldMk cId="812438097" sldId="256"/>
            <ac:spMk id="62" creationId="{311C1553-18AC-483F-BB94-5D01C99F71A8}"/>
          </ac:spMkLst>
        </pc:spChg>
        <pc:spChg chg="add mod">
          <ac:chgData name="김동민" userId="3bfe29cf-0ca8-4b10-a6f3-1778258da761" providerId="ADAL" clId="{1CB324E7-ACA0-42FD-A867-555D24535C9F}" dt="2020-12-21T13:53:14.344" v="356" actId="20577"/>
          <ac:spMkLst>
            <pc:docMk/>
            <pc:sldMk cId="812438097" sldId="256"/>
            <ac:spMk id="64" creationId="{0FBF32F4-5771-4DF4-9EAC-CE6C5F4712E3}"/>
          </ac:spMkLst>
        </pc:spChg>
        <pc:spChg chg="add mod">
          <ac:chgData name="김동민" userId="3bfe29cf-0ca8-4b10-a6f3-1778258da761" providerId="ADAL" clId="{1CB324E7-ACA0-42FD-A867-555D24535C9F}" dt="2020-12-21T13:55:34.477" v="389" actId="20577"/>
          <ac:spMkLst>
            <pc:docMk/>
            <pc:sldMk cId="812438097" sldId="256"/>
            <ac:spMk id="65" creationId="{373983E6-264F-4D8C-B029-E7B9C07AE94B}"/>
          </ac:spMkLst>
        </pc:spChg>
        <pc:spChg chg="add mod">
          <ac:chgData name="김동민" userId="3bfe29cf-0ca8-4b10-a6f3-1778258da761" providerId="ADAL" clId="{1CB324E7-ACA0-42FD-A867-555D24535C9F}" dt="2020-12-21T13:51:23.438" v="339" actId="1076"/>
          <ac:spMkLst>
            <pc:docMk/>
            <pc:sldMk cId="812438097" sldId="256"/>
            <ac:spMk id="66" creationId="{B0C605D6-30FE-44F3-9FDD-99AFFF011F60}"/>
          </ac:spMkLst>
        </pc:spChg>
        <pc:spChg chg="add del mod">
          <ac:chgData name="김동민" userId="3bfe29cf-0ca8-4b10-a6f3-1778258da761" providerId="ADAL" clId="{1CB324E7-ACA0-42FD-A867-555D24535C9F}" dt="2020-12-21T13:52:16.388" v="348"/>
          <ac:spMkLst>
            <pc:docMk/>
            <pc:sldMk cId="812438097" sldId="256"/>
            <ac:spMk id="67" creationId="{BA434774-ABF9-479C-A031-D020C1246E8E}"/>
          </ac:spMkLst>
        </pc:spChg>
        <pc:spChg chg="add mod">
          <ac:chgData name="김동민" userId="3bfe29cf-0ca8-4b10-a6f3-1778258da761" providerId="ADAL" clId="{1CB324E7-ACA0-42FD-A867-555D24535C9F}" dt="2020-12-21T13:59:28.593" v="432" actId="20577"/>
          <ac:spMkLst>
            <pc:docMk/>
            <pc:sldMk cId="812438097" sldId="256"/>
            <ac:spMk id="68" creationId="{A1DEA977-9068-46C4-805C-FEC9ADB521B8}"/>
          </ac:spMkLst>
        </pc:spChg>
        <pc:spChg chg="add mod">
          <ac:chgData name="김동민" userId="3bfe29cf-0ca8-4b10-a6f3-1778258da761" providerId="ADAL" clId="{1CB324E7-ACA0-42FD-A867-555D24535C9F}" dt="2020-12-21T13:59:32.649" v="434" actId="20577"/>
          <ac:spMkLst>
            <pc:docMk/>
            <pc:sldMk cId="812438097" sldId="256"/>
            <ac:spMk id="69" creationId="{44EA26B9-CE86-4EBE-A5C7-0263E60B4A91}"/>
          </ac:spMkLst>
        </pc:spChg>
        <pc:spChg chg="add del mod">
          <ac:chgData name="김동민" userId="3bfe29cf-0ca8-4b10-a6f3-1778258da761" providerId="ADAL" clId="{1CB324E7-ACA0-42FD-A867-555D24535C9F}" dt="2020-12-21T13:57:05.499" v="400" actId="478"/>
          <ac:spMkLst>
            <pc:docMk/>
            <pc:sldMk cId="812438097" sldId="256"/>
            <ac:spMk id="70" creationId="{F8542E01-0E2F-423B-8AAB-D071E3678A61}"/>
          </ac:spMkLst>
        </pc:spChg>
        <pc:spChg chg="add del mod">
          <ac:chgData name="김동민" userId="3bfe29cf-0ca8-4b10-a6f3-1778258da761" providerId="ADAL" clId="{1CB324E7-ACA0-42FD-A867-555D24535C9F}" dt="2020-12-21T13:57:20.942" v="407" actId="478"/>
          <ac:spMkLst>
            <pc:docMk/>
            <pc:sldMk cId="812438097" sldId="256"/>
            <ac:spMk id="71" creationId="{46AD94A7-2700-4905-888C-AA60BEA1EFCB}"/>
          </ac:spMkLst>
        </pc:spChg>
        <pc:spChg chg="add del mod">
          <ac:chgData name="김동민" userId="3bfe29cf-0ca8-4b10-a6f3-1778258da761" providerId="ADAL" clId="{1CB324E7-ACA0-42FD-A867-555D24535C9F}" dt="2020-12-21T13:57:05.137" v="399" actId="478"/>
          <ac:spMkLst>
            <pc:docMk/>
            <pc:sldMk cId="812438097" sldId="256"/>
            <ac:spMk id="72" creationId="{1E9ED04B-995A-44C1-BFF5-2CB72A195276}"/>
          </ac:spMkLst>
        </pc:spChg>
        <pc:spChg chg="add mod">
          <ac:chgData name="김동민" userId="3bfe29cf-0ca8-4b10-a6f3-1778258da761" providerId="ADAL" clId="{1CB324E7-ACA0-42FD-A867-555D24535C9F}" dt="2020-12-21T13:57:30.663" v="410" actId="1076"/>
          <ac:spMkLst>
            <pc:docMk/>
            <pc:sldMk cId="812438097" sldId="256"/>
            <ac:spMk id="73" creationId="{2CFCE825-5AE1-4F84-8EB4-44C2DA05AC35}"/>
          </ac:spMkLst>
        </pc:spChg>
        <pc:spChg chg="add mod">
          <ac:chgData name="김동민" userId="3bfe29cf-0ca8-4b10-a6f3-1778258da761" providerId="ADAL" clId="{1CB324E7-ACA0-42FD-A867-555D24535C9F}" dt="2020-12-21T13:59:20.753" v="429" actId="1076"/>
          <ac:spMkLst>
            <pc:docMk/>
            <pc:sldMk cId="812438097" sldId="256"/>
            <ac:spMk id="75" creationId="{06727A56-C6B9-40AC-9743-7C894F601D73}"/>
          </ac:spMkLst>
        </pc:spChg>
        <pc:spChg chg="add mod">
          <ac:chgData name="김동민" userId="3bfe29cf-0ca8-4b10-a6f3-1778258da761" providerId="ADAL" clId="{1CB324E7-ACA0-42FD-A867-555D24535C9F}" dt="2020-12-21T14:02:14.695" v="459" actId="20577"/>
          <ac:spMkLst>
            <pc:docMk/>
            <pc:sldMk cId="812438097" sldId="256"/>
            <ac:spMk id="76" creationId="{50242670-8645-46EB-A72E-57E26C1EB692}"/>
          </ac:spMkLst>
        </pc:spChg>
        <pc:spChg chg="add mod">
          <ac:chgData name="김동민" userId="3bfe29cf-0ca8-4b10-a6f3-1778258da761" providerId="ADAL" clId="{1CB324E7-ACA0-42FD-A867-555D24535C9F}" dt="2020-12-21T14:02:28.165" v="468" actId="20577"/>
          <ac:spMkLst>
            <pc:docMk/>
            <pc:sldMk cId="812438097" sldId="256"/>
            <ac:spMk id="77" creationId="{92DA294A-7404-4DDA-A65E-E8180AE432AD}"/>
          </ac:spMkLst>
        </pc:spChg>
        <pc:spChg chg="add mod">
          <ac:chgData name="김동민" userId="3bfe29cf-0ca8-4b10-a6f3-1778258da761" providerId="ADAL" clId="{1CB324E7-ACA0-42FD-A867-555D24535C9F}" dt="2020-12-21T14:02:05.447" v="457" actId="1076"/>
          <ac:spMkLst>
            <pc:docMk/>
            <pc:sldMk cId="812438097" sldId="256"/>
            <ac:spMk id="78" creationId="{60558A54-F96C-4F31-A36B-34B35C6A5D73}"/>
          </ac:spMkLst>
        </pc:spChg>
        <pc:spChg chg="add mod">
          <ac:chgData name="김동민" userId="3bfe29cf-0ca8-4b10-a6f3-1778258da761" providerId="ADAL" clId="{1CB324E7-ACA0-42FD-A867-555D24535C9F}" dt="2020-12-21T14:02:25.450" v="466" actId="20577"/>
          <ac:spMkLst>
            <pc:docMk/>
            <pc:sldMk cId="812438097" sldId="256"/>
            <ac:spMk id="79" creationId="{ACE3CD39-0C99-49C4-BBBF-70C1D9FB0C52}"/>
          </ac:spMkLst>
        </pc:spChg>
        <pc:spChg chg="add mod">
          <ac:chgData name="김동민" userId="3bfe29cf-0ca8-4b10-a6f3-1778258da761" providerId="ADAL" clId="{1CB324E7-ACA0-42FD-A867-555D24535C9F}" dt="2020-12-21T14:02:45.168" v="472" actId="20577"/>
          <ac:spMkLst>
            <pc:docMk/>
            <pc:sldMk cId="812438097" sldId="256"/>
            <ac:spMk id="80" creationId="{2DC9AE11-7696-4A56-A1F4-3234C9E88DA7}"/>
          </ac:spMkLst>
        </pc:spChg>
        <pc:graphicFrameChg chg="mod">
          <ac:chgData name="김동민" userId="3bfe29cf-0ca8-4b10-a6f3-1778258da761" providerId="ADAL" clId="{1CB324E7-ACA0-42FD-A867-555D24535C9F}" dt="2020-12-21T13:39:10.836" v="166" actId="1076"/>
          <ac:graphicFrameMkLst>
            <pc:docMk/>
            <pc:sldMk cId="812438097" sldId="256"/>
            <ac:graphicFrameMk id="6" creationId="{8AEB08B5-0B05-4890-A484-FEEC6D754722}"/>
          </ac:graphicFrameMkLst>
        </pc:graphicFrameChg>
        <pc:graphicFrameChg chg="add mod modGraphic">
          <ac:chgData name="김동민" userId="3bfe29cf-0ca8-4b10-a6f3-1778258da761" providerId="ADAL" clId="{1CB324E7-ACA0-42FD-A867-555D24535C9F}" dt="2020-12-21T13:39:10.836" v="166" actId="1076"/>
          <ac:graphicFrameMkLst>
            <pc:docMk/>
            <pc:sldMk cId="812438097" sldId="256"/>
            <ac:graphicFrameMk id="51" creationId="{4447B9C2-8F8B-4451-BF65-AE50E5F80836}"/>
          </ac:graphicFrameMkLst>
        </pc:graphicFrameChg>
        <pc:graphicFrameChg chg="add del mod modGraphic">
          <ac:chgData name="김동민" userId="3bfe29cf-0ca8-4b10-a6f3-1778258da761" providerId="ADAL" clId="{1CB324E7-ACA0-42FD-A867-555D24535C9F}" dt="2020-12-21T13:47:35.280" v="294" actId="1036"/>
          <ac:graphicFrameMkLst>
            <pc:docMk/>
            <pc:sldMk cId="812438097" sldId="256"/>
            <ac:graphicFrameMk id="56" creationId="{3B97A33C-EE5D-4C79-85DB-E2602675930E}"/>
          </ac:graphicFrameMkLst>
        </pc:graphicFrameChg>
        <pc:graphicFrameChg chg="add del mod">
          <ac:chgData name="김동민" userId="3bfe29cf-0ca8-4b10-a6f3-1778258da761" providerId="ADAL" clId="{1CB324E7-ACA0-42FD-A867-555D24535C9F}" dt="2020-12-21T13:39:02.457" v="165" actId="478"/>
          <ac:graphicFrameMkLst>
            <pc:docMk/>
            <pc:sldMk cId="812438097" sldId="256"/>
            <ac:graphicFrameMk id="57" creationId="{3E605671-1DCB-46E1-8672-CC954C7303A3}"/>
          </ac:graphicFrameMkLst>
        </pc:graphicFrameChg>
        <pc:graphicFrameChg chg="add mod modGraphic">
          <ac:chgData name="김동민" userId="3bfe29cf-0ca8-4b10-a6f3-1778258da761" providerId="ADAL" clId="{1CB324E7-ACA0-42FD-A867-555D24535C9F}" dt="2020-12-21T13:49:03.978" v="314" actId="1038"/>
          <ac:graphicFrameMkLst>
            <pc:docMk/>
            <pc:sldMk cId="812438097" sldId="256"/>
            <ac:graphicFrameMk id="63" creationId="{0EE7B262-1B1F-4EE7-A960-401DA7F0180A}"/>
          </ac:graphicFrameMkLst>
        </pc:graphicFrameChg>
        <pc:graphicFrameChg chg="add mod modGraphic">
          <ac:chgData name="김동민" userId="3bfe29cf-0ca8-4b10-a6f3-1778258da761" providerId="ADAL" clId="{1CB324E7-ACA0-42FD-A867-555D24535C9F}" dt="2020-12-21T13:59:02.423" v="427" actId="1037"/>
          <ac:graphicFrameMkLst>
            <pc:docMk/>
            <pc:sldMk cId="812438097" sldId="256"/>
            <ac:graphicFrameMk id="74" creationId="{CC827F8B-288D-468C-A262-FA4C64225956}"/>
          </ac:graphicFrameMkLst>
        </pc:graphicFrameChg>
      </pc:sldChg>
      <pc:sldChg chg="addSp delSp modSp mod delAnim modAnim">
        <pc:chgData name="김동민" userId="3bfe29cf-0ca8-4b10-a6f3-1778258da761" providerId="ADAL" clId="{1CB324E7-ACA0-42FD-A867-555D24535C9F}" dt="2020-12-21T14:06:50.279" v="547"/>
        <pc:sldMkLst>
          <pc:docMk/>
          <pc:sldMk cId="2060925797" sldId="257"/>
        </pc:sldMkLst>
        <pc:picChg chg="add mod">
          <ac:chgData name="김동민" userId="3bfe29cf-0ca8-4b10-a6f3-1778258da761" providerId="ADAL" clId="{1CB324E7-ACA0-42FD-A867-555D24535C9F}" dt="2020-12-21T14:03:16.463" v="479" actId="1076"/>
          <ac:picMkLst>
            <pc:docMk/>
            <pc:sldMk cId="2060925797" sldId="257"/>
            <ac:picMk id="5" creationId="{24BA6B1C-F4D1-494A-99C7-7E9FE597CA52}"/>
          </ac:picMkLst>
        </pc:picChg>
        <pc:picChg chg="del">
          <ac:chgData name="김동민" userId="3bfe29cf-0ca8-4b10-a6f3-1778258da761" providerId="ADAL" clId="{1CB324E7-ACA0-42FD-A867-555D24535C9F}" dt="2020-12-21T14:03:10.585" v="477" actId="478"/>
          <ac:picMkLst>
            <pc:docMk/>
            <pc:sldMk cId="2060925797" sldId="257"/>
            <ac:picMk id="6" creationId="{F31F31B0-5098-4436-905C-9F22042C4006}"/>
          </ac:picMkLst>
        </pc:picChg>
        <pc:picChg chg="del">
          <ac:chgData name="김동민" userId="3bfe29cf-0ca8-4b10-a6f3-1778258da761" providerId="ADAL" clId="{1CB324E7-ACA0-42FD-A867-555D24535C9F}" dt="2020-12-21T14:03:08.177" v="476" actId="478"/>
          <ac:picMkLst>
            <pc:docMk/>
            <pc:sldMk cId="2060925797" sldId="257"/>
            <ac:picMk id="8" creationId="{8C220355-03E8-41E4-B77C-646EC4A1C365}"/>
          </ac:picMkLst>
        </pc:picChg>
        <pc:picChg chg="add mod">
          <ac:chgData name="김동민" userId="3bfe29cf-0ca8-4b10-a6f3-1778258da761" providerId="ADAL" clId="{1CB324E7-ACA0-42FD-A867-555D24535C9F}" dt="2020-12-21T14:06:45.950" v="546" actId="1076"/>
          <ac:picMkLst>
            <pc:docMk/>
            <pc:sldMk cId="2060925797" sldId="257"/>
            <ac:picMk id="12" creationId="{3C44924A-06EB-4642-BBF8-0364127D5971}"/>
          </ac:picMkLst>
        </pc:picChg>
        <pc:picChg chg="add mod">
          <ac:chgData name="김동민" userId="3bfe29cf-0ca8-4b10-a6f3-1778258da761" providerId="ADAL" clId="{1CB324E7-ACA0-42FD-A867-555D24535C9F}" dt="2020-12-21T14:06:38.442" v="545" actId="1076"/>
          <ac:picMkLst>
            <pc:docMk/>
            <pc:sldMk cId="2060925797" sldId="257"/>
            <ac:picMk id="14" creationId="{0A308EAC-58A2-44AC-9560-AA1630DFFB83}"/>
          </ac:picMkLst>
        </pc:picChg>
        <pc:cxnChg chg="add mod">
          <ac:chgData name="김동민" userId="3bfe29cf-0ca8-4b10-a6f3-1778258da761" providerId="ADAL" clId="{1CB324E7-ACA0-42FD-A867-555D24535C9F}" dt="2020-12-21T14:05:26.073" v="538" actId="692"/>
          <ac:cxnSpMkLst>
            <pc:docMk/>
            <pc:sldMk cId="2060925797" sldId="257"/>
            <ac:cxnSpMk id="3" creationId="{7593D89F-7728-49EF-AC2E-3644AE093740}"/>
          </ac:cxnSpMkLst>
        </pc:cxnChg>
        <pc:cxnChg chg="add mod">
          <ac:chgData name="김동민" userId="3bfe29cf-0ca8-4b10-a6f3-1778258da761" providerId="ADAL" clId="{1CB324E7-ACA0-42FD-A867-555D24535C9F}" dt="2020-12-21T14:05:26.073" v="538" actId="692"/>
          <ac:cxnSpMkLst>
            <pc:docMk/>
            <pc:sldMk cId="2060925797" sldId="257"/>
            <ac:cxnSpMk id="9" creationId="{FADAE412-681E-4D76-8CF4-8A2072731C4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65C87-BA0D-4B0D-ACC3-ADFFABC7DD47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89AD3-2436-4F46-8804-D2E609C7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0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CC818-C33C-46D9-9911-DD4C74CAB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5366D4-4E67-43C3-9FED-73A722D09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50E39-6A3D-43AA-BAF8-5D26DEC5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E74E4-C6A3-439F-AAE2-B6C8140C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8B85F-EA38-42FA-AE74-F8753611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1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FE668-C777-4D81-BB6C-8480FFDD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802C4-A3FE-42F0-BEB4-424CA6A4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3AE39-ACCC-4C1C-97B5-9713266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E5FEA-30A9-4CFD-991D-594138C5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8FC1D-6CB4-47C8-B7E7-589D54F2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EF35E1-9641-4006-964F-61FE75B8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929BCA-1D4D-435E-BEC9-8469D9AA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E446-FD1D-47B2-BE44-33D7BCE1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66B35-A8B1-4EE4-A1C0-47739DAF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02067-5B90-411D-B265-119F198C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5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21F38-8593-4A6C-A96D-1DF7204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5A6FC-94C2-4E6E-9B34-647B8388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A3DCE-1992-4FF6-91DC-3531F993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5A475-390A-47DC-BC22-40B91B57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017E3-B36C-4BE1-87F5-52B07415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9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4D575-8CD1-4E30-8B64-A1CC340A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F2ED6-F32D-4F7C-A042-54EA5CA6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EE024-14B3-412E-AE6A-EBBA26C7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BECC9-DFD9-40D6-86DA-830A5CDB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571F1-57F8-49C2-A984-7EADB9A8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7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0C3A8-0E02-4622-B9C2-4F6F9963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76B54-ACA8-4473-9C58-28E936F37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0EF74-F362-46F9-A3B5-D64C3A4C7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21B0A-BD33-4877-ADE5-5F5D297C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BEA63-DDEB-4C9F-846C-634CFDA6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6699F-C45E-4F23-B0D5-92B46E2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3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A7F0-F480-496F-BE04-9ADA51CB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2BE34-A4EC-4816-9B67-5EA9FDE6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42DE6-4100-47A3-A8F2-456FB0EF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59FB48-E084-4537-8B20-18EAF1E3A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9DC5FF-F00F-4BBA-BD1E-1383CB5B4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46EBF-BF93-4E45-8BDF-8F252D15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542AA8-3680-41D4-9D3B-8FFAB31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9FD333-73F9-46A2-BDB0-89941895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961DF-E42F-440A-A672-C0E323C6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5EC82-477E-4EEA-B249-48DCBFF0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B6BCCD-A2F3-495E-A1E5-1DAFC80D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4CA6A-D17B-4BD3-8525-7897E456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2424FF-7630-4B3A-90C3-5B198A4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D73D-E52F-471B-AF03-2BD736EE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348FF8-DAAC-48D9-A4C4-C05BBB8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7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5E86D-9EC2-457F-BB95-CB974E3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B11E7-DC99-4B61-8AD1-8E407FD0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5F1091-E158-4C1F-BDD9-FACDE0E8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AF476-529E-4166-8B4D-3FBB2247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73B3B-8D9E-4A82-82A5-A254EC1F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701184-BF67-4369-9CCC-97DCF04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F58DF-C164-4E20-A085-9C72334A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89290B-D63B-4894-92EE-B3D12D20B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C7A1C-4ADD-439B-8AB9-6C9231891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EA019-8249-4B92-BFFA-2BC6860D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E7D9D-8153-48B7-A3EB-B6B18C5D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1ABD6-F6C7-4057-AB22-B6A215CA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7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DFEEB0-41BC-4572-80F7-42E013C8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C582F-5347-4153-B510-6EE4CF0B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A08F-BF84-4A9A-8CAA-7DE22EE4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A566-D511-480F-A382-646C77DD2618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F322A-D2CE-4C1B-BE99-61E475DFB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D150-1430-4F08-960F-FC746DFA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14B2F-ABBD-4D4C-B1B8-4EE3B15690EB}"/>
              </a:ext>
            </a:extLst>
          </p:cNvPr>
          <p:cNvSpPr txBox="1"/>
          <p:nvPr/>
        </p:nvSpPr>
        <p:spPr>
          <a:xfrm>
            <a:off x="312575" y="178589"/>
            <a:ext cx="3121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첫 구상 </a:t>
            </a:r>
            <a:r>
              <a:rPr lang="en-US" altLang="ko-KR" sz="2500" dirty="0"/>
              <a:t>Flow chart</a:t>
            </a:r>
          </a:p>
          <a:p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70487D-1F4C-4DA1-A654-A4725FD10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90" y="609476"/>
            <a:ext cx="3867150" cy="5819775"/>
          </a:xfrm>
          <a:prstGeom prst="rect">
            <a:avLst/>
          </a:prstGeom>
        </p:spPr>
      </p:pic>
      <p:graphicFrame>
        <p:nvGraphicFramePr>
          <p:cNvPr id="6" name="표 40">
            <a:extLst>
              <a:ext uri="{FF2B5EF4-FFF2-40B4-BE49-F238E27FC236}">
                <a16:creationId xmlns:a16="http://schemas.microsoft.com/office/drawing/2014/main" id="{8AEB08B5-0B05-4890-A484-FEEC6D754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64853"/>
              </p:ext>
            </p:extLst>
          </p:nvPr>
        </p:nvGraphicFramePr>
        <p:xfrm>
          <a:off x="5471941" y="1837096"/>
          <a:ext cx="4114800" cy="526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28743786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7387225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8097197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470621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05207527"/>
                    </a:ext>
                  </a:extLst>
                </a:gridCol>
              </a:tblGrid>
              <a:tr h="52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66566"/>
                  </a:ext>
                </a:extLst>
              </a:tr>
            </a:tbl>
          </a:graphicData>
        </a:graphic>
      </p:graphicFrame>
      <p:graphicFrame>
        <p:nvGraphicFramePr>
          <p:cNvPr id="51" name="표 40">
            <a:extLst>
              <a:ext uri="{FF2B5EF4-FFF2-40B4-BE49-F238E27FC236}">
                <a16:creationId xmlns:a16="http://schemas.microsoft.com/office/drawing/2014/main" id="{4447B9C2-8F8B-4451-BF65-AE50E5F80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18272"/>
              </p:ext>
            </p:extLst>
          </p:nvPr>
        </p:nvGraphicFramePr>
        <p:xfrm>
          <a:off x="5466961" y="1839654"/>
          <a:ext cx="4114800" cy="526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28743786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7387225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8097197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470621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05207527"/>
                    </a:ext>
                  </a:extLst>
                </a:gridCol>
              </a:tblGrid>
              <a:tr h="52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656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0351A30-3104-4746-BF85-3CD12787209C}"/>
              </a:ext>
            </a:extLst>
          </p:cNvPr>
          <p:cNvSpPr txBox="1"/>
          <p:nvPr/>
        </p:nvSpPr>
        <p:spPr>
          <a:xfrm>
            <a:off x="5370710" y="1512464"/>
            <a:ext cx="145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vector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3075E0-913D-49B3-92FE-16546FAC3AA0}"/>
              </a:ext>
            </a:extLst>
          </p:cNvPr>
          <p:cNvSpPr txBox="1"/>
          <p:nvPr/>
        </p:nvSpPr>
        <p:spPr>
          <a:xfrm>
            <a:off x="9586741" y="1467764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 number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F6BFB63-24ED-4072-984E-368979B91342}"/>
              </a:ext>
            </a:extLst>
          </p:cNvPr>
          <p:cNvSpPr/>
          <p:nvPr/>
        </p:nvSpPr>
        <p:spPr>
          <a:xfrm>
            <a:off x="9968209" y="1837096"/>
            <a:ext cx="815608" cy="52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417E2C-5C18-408C-B5BF-E9F506BEB464}"/>
              </a:ext>
            </a:extLst>
          </p:cNvPr>
          <p:cNvSpPr txBox="1"/>
          <p:nvPr/>
        </p:nvSpPr>
        <p:spPr>
          <a:xfrm>
            <a:off x="7629453" y="2528558"/>
            <a:ext cx="38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 = (number</a:t>
            </a:r>
            <a:r>
              <a:rPr lang="ko-KR" altLang="en-US" dirty="0"/>
              <a:t>의 합 </a:t>
            </a:r>
            <a:r>
              <a:rPr lang="en-US" altLang="ko-KR" dirty="0"/>
              <a:t>- target)/2 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E04344-2D0A-4160-A07D-6C66FFD11063}"/>
              </a:ext>
            </a:extLst>
          </p:cNvPr>
          <p:cNvSpPr/>
          <p:nvPr/>
        </p:nvSpPr>
        <p:spPr>
          <a:xfrm>
            <a:off x="9968305" y="1837096"/>
            <a:ext cx="815608" cy="52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6" name="표 40">
            <a:extLst>
              <a:ext uri="{FF2B5EF4-FFF2-40B4-BE49-F238E27FC236}">
                <a16:creationId xmlns:a16="http://schemas.microsoft.com/office/drawing/2014/main" id="{3B97A33C-EE5D-4C79-85DB-E26026759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8472"/>
              </p:ext>
            </p:extLst>
          </p:nvPr>
        </p:nvGraphicFramePr>
        <p:xfrm>
          <a:off x="5466744" y="1838776"/>
          <a:ext cx="3297600" cy="526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400">
                  <a:extLst>
                    <a:ext uri="{9D8B030D-6E8A-4147-A177-3AD203B41FA5}">
                      <a16:colId xmlns:a16="http://schemas.microsoft.com/office/drawing/2014/main" val="1687486394"/>
                    </a:ext>
                  </a:extLst>
                </a:gridCol>
                <a:gridCol w="824400">
                  <a:extLst>
                    <a:ext uri="{9D8B030D-6E8A-4147-A177-3AD203B41FA5}">
                      <a16:colId xmlns:a16="http://schemas.microsoft.com/office/drawing/2014/main" val="2480971972"/>
                    </a:ext>
                  </a:extLst>
                </a:gridCol>
                <a:gridCol w="824400">
                  <a:extLst>
                    <a:ext uri="{9D8B030D-6E8A-4147-A177-3AD203B41FA5}">
                      <a16:colId xmlns:a16="http://schemas.microsoft.com/office/drawing/2014/main" val="364706213"/>
                    </a:ext>
                  </a:extLst>
                </a:gridCol>
                <a:gridCol w="824400">
                  <a:extLst>
                    <a:ext uri="{9D8B030D-6E8A-4147-A177-3AD203B41FA5}">
                      <a16:colId xmlns:a16="http://schemas.microsoft.com/office/drawing/2014/main" val="2205207527"/>
                    </a:ext>
                  </a:extLst>
                </a:gridCol>
              </a:tblGrid>
              <a:tr h="52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6566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6628ABEC-1B13-46D1-A79D-31AE18333D2D}"/>
              </a:ext>
            </a:extLst>
          </p:cNvPr>
          <p:cNvSpPr txBox="1"/>
          <p:nvPr/>
        </p:nvSpPr>
        <p:spPr>
          <a:xfrm>
            <a:off x="5713748" y="3150031"/>
            <a:ext cx="247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temp=5     count=0</a:t>
            </a:r>
            <a:endParaRPr lang="ko-KR" altLang="en-US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D36CF5C4-BAA0-4981-8ED0-E4AA373EF5A3}"/>
              </a:ext>
            </a:extLst>
          </p:cNvPr>
          <p:cNvSpPr/>
          <p:nvPr/>
        </p:nvSpPr>
        <p:spPr>
          <a:xfrm>
            <a:off x="5794406" y="2379251"/>
            <a:ext cx="202131" cy="369332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3287F14-26F9-4324-9F92-44FBD31DD10B}"/>
              </a:ext>
            </a:extLst>
          </p:cNvPr>
          <p:cNvSpPr/>
          <p:nvPr/>
        </p:nvSpPr>
        <p:spPr>
          <a:xfrm>
            <a:off x="5367241" y="1762125"/>
            <a:ext cx="1009748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8EE5D5-14E6-45E9-8CD0-50B30A3B214C}"/>
              </a:ext>
            </a:extLst>
          </p:cNvPr>
          <p:cNvSpPr/>
          <p:nvPr/>
        </p:nvSpPr>
        <p:spPr>
          <a:xfrm>
            <a:off x="9963229" y="1837096"/>
            <a:ext cx="815608" cy="52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11C1553-18AC-483F-BB94-5D01C99F71A8}"/>
              </a:ext>
            </a:extLst>
          </p:cNvPr>
          <p:cNvSpPr/>
          <p:nvPr/>
        </p:nvSpPr>
        <p:spPr>
          <a:xfrm>
            <a:off x="5367240" y="1760752"/>
            <a:ext cx="2633759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표 40">
            <a:extLst>
              <a:ext uri="{FF2B5EF4-FFF2-40B4-BE49-F238E27FC236}">
                <a16:creationId xmlns:a16="http://schemas.microsoft.com/office/drawing/2014/main" id="{0EE7B262-1B1F-4EE7-A960-401DA7F01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87068"/>
              </p:ext>
            </p:extLst>
          </p:nvPr>
        </p:nvGraphicFramePr>
        <p:xfrm>
          <a:off x="5464678" y="1840739"/>
          <a:ext cx="824400" cy="526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400">
                  <a:extLst>
                    <a:ext uri="{9D8B030D-6E8A-4147-A177-3AD203B41FA5}">
                      <a16:colId xmlns:a16="http://schemas.microsoft.com/office/drawing/2014/main" val="2205207527"/>
                    </a:ext>
                  </a:extLst>
                </a:gridCol>
              </a:tblGrid>
              <a:tr h="52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6566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BF32F4-5771-4DF4-9EAC-CE6C5F4712E3}"/>
              </a:ext>
            </a:extLst>
          </p:cNvPr>
          <p:cNvSpPr/>
          <p:nvPr/>
        </p:nvSpPr>
        <p:spPr>
          <a:xfrm>
            <a:off x="9967775" y="1837096"/>
            <a:ext cx="815608" cy="52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3983E6-264F-4D8C-B029-E7B9C07AE94B}"/>
              </a:ext>
            </a:extLst>
          </p:cNvPr>
          <p:cNvSpPr txBox="1"/>
          <p:nvPr/>
        </p:nvSpPr>
        <p:spPr>
          <a:xfrm>
            <a:off x="5713748" y="3150031"/>
            <a:ext cx="2477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temp=6     count=1 </a:t>
            </a:r>
            <a:endParaRPr lang="ko-KR" altLang="en-US" dirty="0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B0C605D6-30FE-44F3-9FDD-99AFFF011F60}"/>
              </a:ext>
            </a:extLst>
          </p:cNvPr>
          <p:cNvSpPr/>
          <p:nvPr/>
        </p:nvSpPr>
        <p:spPr>
          <a:xfrm>
            <a:off x="6622631" y="2370346"/>
            <a:ext cx="202131" cy="369332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DEA977-9068-46C4-805C-FEC9ADB521B8}"/>
              </a:ext>
            </a:extLst>
          </p:cNvPr>
          <p:cNvSpPr txBox="1"/>
          <p:nvPr/>
        </p:nvSpPr>
        <p:spPr>
          <a:xfrm>
            <a:off x="5713748" y="3150031"/>
            <a:ext cx="2477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temp=5     count=1 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EA26B9-CE86-4EBE-A5C7-0263E60B4A91}"/>
              </a:ext>
            </a:extLst>
          </p:cNvPr>
          <p:cNvSpPr/>
          <p:nvPr/>
        </p:nvSpPr>
        <p:spPr>
          <a:xfrm>
            <a:off x="9967558" y="1837096"/>
            <a:ext cx="815608" cy="52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CFCE825-5AE1-4F84-8EB4-44C2DA05AC35}"/>
              </a:ext>
            </a:extLst>
          </p:cNvPr>
          <p:cNvSpPr/>
          <p:nvPr/>
        </p:nvSpPr>
        <p:spPr>
          <a:xfrm>
            <a:off x="7052854" y="1757410"/>
            <a:ext cx="943013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40">
            <a:extLst>
              <a:ext uri="{FF2B5EF4-FFF2-40B4-BE49-F238E27FC236}">
                <a16:creationId xmlns:a16="http://schemas.microsoft.com/office/drawing/2014/main" id="{CC827F8B-288D-468C-A262-FA4C64225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48986"/>
              </p:ext>
            </p:extLst>
          </p:nvPr>
        </p:nvGraphicFramePr>
        <p:xfrm>
          <a:off x="5468796" y="1837733"/>
          <a:ext cx="2473200" cy="526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400">
                  <a:extLst>
                    <a:ext uri="{9D8B030D-6E8A-4147-A177-3AD203B41FA5}">
                      <a16:colId xmlns:a16="http://schemas.microsoft.com/office/drawing/2014/main" val="1687486394"/>
                    </a:ext>
                  </a:extLst>
                </a:gridCol>
                <a:gridCol w="824400">
                  <a:extLst>
                    <a:ext uri="{9D8B030D-6E8A-4147-A177-3AD203B41FA5}">
                      <a16:colId xmlns:a16="http://schemas.microsoft.com/office/drawing/2014/main" val="2480971972"/>
                    </a:ext>
                  </a:extLst>
                </a:gridCol>
                <a:gridCol w="824400">
                  <a:extLst>
                    <a:ext uri="{9D8B030D-6E8A-4147-A177-3AD203B41FA5}">
                      <a16:colId xmlns:a16="http://schemas.microsoft.com/office/drawing/2014/main" val="2205207527"/>
                    </a:ext>
                  </a:extLst>
                </a:gridCol>
              </a:tblGrid>
              <a:tr h="52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6566"/>
                  </a:ext>
                </a:extLst>
              </a:tr>
            </a:tbl>
          </a:graphicData>
        </a:graphic>
      </p:graphicFrame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06727A56-C6B9-40AC-9743-7C894F601D73}"/>
              </a:ext>
            </a:extLst>
          </p:cNvPr>
          <p:cNvSpPr/>
          <p:nvPr/>
        </p:nvSpPr>
        <p:spPr>
          <a:xfrm>
            <a:off x="7450856" y="2363524"/>
            <a:ext cx="202131" cy="369332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0242670-8645-46EB-A72E-57E26C1EB692}"/>
              </a:ext>
            </a:extLst>
          </p:cNvPr>
          <p:cNvSpPr/>
          <p:nvPr/>
        </p:nvSpPr>
        <p:spPr>
          <a:xfrm>
            <a:off x="9962361" y="1839155"/>
            <a:ext cx="815608" cy="52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DA294A-7404-4DDA-A65E-E8180AE432AD}"/>
              </a:ext>
            </a:extLst>
          </p:cNvPr>
          <p:cNvSpPr txBox="1"/>
          <p:nvPr/>
        </p:nvSpPr>
        <p:spPr>
          <a:xfrm>
            <a:off x="5713748" y="3150031"/>
            <a:ext cx="2477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temp=3    count=1 </a:t>
            </a:r>
            <a:endParaRPr lang="ko-KR" altLang="en-US" dirty="0"/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60558A54-F96C-4F31-A36B-34B35C6A5D73}"/>
              </a:ext>
            </a:extLst>
          </p:cNvPr>
          <p:cNvSpPr/>
          <p:nvPr/>
        </p:nvSpPr>
        <p:spPr>
          <a:xfrm>
            <a:off x="8279081" y="2380943"/>
            <a:ext cx="202131" cy="369332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E3CD39-0C99-49C4-BBBF-70C1D9FB0C52}"/>
              </a:ext>
            </a:extLst>
          </p:cNvPr>
          <p:cNvSpPr/>
          <p:nvPr/>
        </p:nvSpPr>
        <p:spPr>
          <a:xfrm>
            <a:off x="9962361" y="1838534"/>
            <a:ext cx="815608" cy="52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C9AE11-7696-4A56-A1F4-3234C9E88DA7}"/>
              </a:ext>
            </a:extLst>
          </p:cNvPr>
          <p:cNvSpPr txBox="1"/>
          <p:nvPr/>
        </p:nvSpPr>
        <p:spPr>
          <a:xfrm>
            <a:off x="5713748" y="3144194"/>
            <a:ext cx="2477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temp=4    count=1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4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 animBg="1"/>
      <p:bldP spid="58" grpId="0"/>
      <p:bldP spid="59" grpId="0" animBg="1"/>
      <p:bldP spid="59" grpId="1" animBg="1"/>
      <p:bldP spid="60" grpId="0" animBg="1"/>
      <p:bldP spid="60" grpId="1" animBg="1"/>
      <p:bldP spid="61" grpId="0" animBg="1"/>
      <p:bldP spid="62" grpId="0" animBg="1"/>
      <p:bldP spid="62" grpId="1" animBg="1"/>
      <p:bldP spid="64" grpId="0" animBg="1"/>
      <p:bldP spid="65" grpId="0" animBg="1"/>
      <p:bldP spid="66" grpId="0" animBg="1"/>
      <p:bldP spid="66" grpId="1" animBg="1"/>
      <p:bldP spid="68" grpId="0" animBg="1"/>
      <p:bldP spid="69" grpId="0" animBg="1"/>
      <p:bldP spid="73" grpId="0" animBg="1"/>
      <p:bldP spid="73" grpId="1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1E8EF-5F46-4522-92BB-A51703D4D96C}"/>
              </a:ext>
            </a:extLst>
          </p:cNvPr>
          <p:cNvSpPr txBox="1"/>
          <p:nvPr/>
        </p:nvSpPr>
        <p:spPr>
          <a:xfrm>
            <a:off x="312575" y="178589"/>
            <a:ext cx="3121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구상 후 </a:t>
            </a:r>
            <a:r>
              <a:rPr lang="en-US" altLang="ko-KR" sz="2500" dirty="0"/>
              <a:t>Flow chart</a:t>
            </a:r>
          </a:p>
          <a:p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A6B1C-F4D1-494A-99C7-7E9FE597C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65" y="676151"/>
            <a:ext cx="3867150" cy="581977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93D89F-7728-49EF-AC2E-3644AE093740}"/>
              </a:ext>
            </a:extLst>
          </p:cNvPr>
          <p:cNvCxnSpPr/>
          <p:nvPr/>
        </p:nvCxnSpPr>
        <p:spPr>
          <a:xfrm flipV="1">
            <a:off x="4191000" y="3975100"/>
            <a:ext cx="2038350" cy="450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DAE412-681E-4D76-8CF4-8A2072731C41}"/>
              </a:ext>
            </a:extLst>
          </p:cNvPr>
          <p:cNvCxnSpPr>
            <a:cxnSpLocks/>
          </p:cNvCxnSpPr>
          <p:nvPr/>
        </p:nvCxnSpPr>
        <p:spPr>
          <a:xfrm>
            <a:off x="4279900" y="3975100"/>
            <a:ext cx="1879600" cy="450850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orthographicFront">
              <a:rot lat="20702386" lon="304119" rev="21546145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C44924A-06EB-4642-BBF8-0364127D5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87" y="1072883"/>
            <a:ext cx="6582694" cy="2067213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A308EAC-58A2-44AC-9560-AA1630DFF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87" y="3098383"/>
            <a:ext cx="681132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77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DONGHWAN</dc:creator>
  <cp:lastModifiedBy>김동민</cp:lastModifiedBy>
  <cp:revision>6</cp:revision>
  <dcterms:created xsi:type="dcterms:W3CDTF">2020-11-16T16:17:23Z</dcterms:created>
  <dcterms:modified xsi:type="dcterms:W3CDTF">2020-12-21T14:06:54Z</dcterms:modified>
</cp:coreProperties>
</file>