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5" autoAdjust="0"/>
  </p:normalViewPr>
  <p:slideViewPr>
    <p:cSldViewPr snapToGrid="0">
      <p:cViewPr varScale="1">
        <p:scale>
          <a:sx n="75" d="100"/>
          <a:sy n="7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4841-F772-4CFF-B60B-2E10C013B91E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E6D2B-39D9-472E-B156-681DB14BC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9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  <a:r>
              <a:rPr lang="ko-KR" altLang="en-US" dirty="0"/>
              <a:t>를 사용한 이유</a:t>
            </a:r>
            <a:r>
              <a:rPr lang="en-US" altLang="ko-KR" dirty="0"/>
              <a:t>: </a:t>
            </a:r>
            <a:r>
              <a:rPr lang="en-US" altLang="ko-KR" dirty="0" err="1"/>
              <a:t>dp</a:t>
            </a:r>
            <a:r>
              <a:rPr lang="en-US" altLang="ko-KR" dirty="0"/>
              <a:t>[0]</a:t>
            </a:r>
            <a:r>
              <a:rPr lang="ko-KR" altLang="en-US" dirty="0"/>
              <a:t>에서 양쪽 </a:t>
            </a:r>
            <a:r>
              <a:rPr lang="ko-KR" altLang="en-US" dirty="0" err="1"/>
              <a:t>끝값을</a:t>
            </a:r>
            <a:r>
              <a:rPr lang="ko-KR" altLang="en-US" dirty="0"/>
              <a:t> 항상 추가해줘야 하고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ko-KR" altLang="en-US" dirty="0"/>
              <a:t>전체 배열에서 값이 빠지기 때문에 </a:t>
            </a:r>
            <a:r>
              <a:rPr lang="en-US" altLang="ko-KR" dirty="0"/>
              <a:t>deque</a:t>
            </a:r>
            <a:r>
              <a:rPr lang="ko-KR" altLang="en-US" dirty="0"/>
              <a:t>를 사용했음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6D2B-39D9-472E-B156-681DB14BCB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AF53D-E7D2-4120-8B16-44D4D278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977F2-76A1-4AD6-B638-7962990C3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61D4-B7A7-4619-BFB9-06731637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717D0-5DCB-47FE-8180-ED006DA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630CB-61B5-4032-8DBB-63DFB6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4E59-F584-45DF-AE85-D2EB62EF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03604-A00D-4538-8AA2-F7C650B1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E418C-141B-41A3-91FB-2739EDA1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54A43-CD93-4B15-981D-AE471DD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5B44-97F0-49EA-AADE-BB627DC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5240F-4712-4396-95CD-A853A8C77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A4B80-2AAE-499B-ACEE-82A76C03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2EAE-CD5F-4C08-9E9E-A29356C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09EB6-1A3B-4A38-BD2F-548A0D9D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8D44E-8E67-4D72-A390-B76A578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C797-5150-4E1F-94D7-A2E8A39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08E0-6361-4F21-A775-2201711E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CEBBA-1623-464D-9F69-C85F2E16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97181-928D-4DAC-85BE-B324EFB2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A6FC2-FCB6-4A41-A405-FACDB2E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5929-6215-4E8C-904F-BD00FF20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0F788-C5A1-4335-B223-8F22CCB14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0DD94-D361-413C-BFD9-2F2F3008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85937-7D35-4932-8A0A-70DF07D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7596-08BB-4352-B9F1-5E81E93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CDE50-A14D-4437-9EC0-0CBD15B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0A008-A653-4ED3-BE2C-9E3E5ED7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37D7D-C0EB-4B9A-9192-9E0B9F4E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9DAD4-F3C1-4F0F-9A67-F2A3A778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A502C-C049-41DF-B035-F42AE9A3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35E17-4008-41C5-94C1-C1824DCA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5F71E-4281-45EC-AF1F-89E85959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33148-2B09-46F9-A92A-A7406B27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5AFDD-FAA2-4D38-A798-B2F18451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752462-C56E-4F37-B543-930523B6A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18A47-F918-4651-92F7-30BAF6FB3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A47C5-B807-4403-936A-785EA0B5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88BB0-2AB3-42F6-8E64-24A91956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87D6D-1FC7-48C5-8CA8-208E9C32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942F-932B-4E99-9046-FB4C36ED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D6E24-9B85-4160-BB02-BB127F8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AD047-A64C-4475-BFCA-7753F87C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42D1A-194B-4831-BFD4-E4B58860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E4EC6-6D51-4E99-8FBA-3EADF786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1A998-06B8-4D47-A82F-941D5345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65125-4164-4DFE-9C41-0B32AA46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9A78-19AB-4669-B8B3-152D93AE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988C3-1A32-4EF4-A227-0B2FBF53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310F9-A791-4BC0-8243-E8D1D025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4C7F8-8131-4B1C-8D44-FAB9ED30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9C310-E568-438E-9E82-72E42AA5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38C5A-CAB4-45FB-B194-8E8C5A8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CDA6-808A-4061-BDE4-8D1A292A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29F8B-E369-4635-A168-298C0436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77A42-6014-42B1-B069-9E5494DF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EAB0F-2330-40CB-8E92-EFD010BA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700C7-3135-4D37-BF6D-91E23D2E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909BC-41A8-4B2B-A727-6FA17E4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0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354DE-77F8-4E24-8463-7E6EE051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97211-D2D8-4051-ADCE-0702C33B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D1D-E524-4B55-B91F-410DEA14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5382-BCB5-4A54-8C71-9D0108EDCF05}" type="datetimeFigureOut">
              <a:rPr lang="ko-KR" altLang="en-US" smtClean="0"/>
              <a:t>2020-12-28(Mon)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BE8A1-D314-4711-9F0A-E507F9DD1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8B841-B28F-4DFD-9CCA-89DD10956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35274-EE03-4DAF-BBC8-748B70675C62}"/>
              </a:ext>
            </a:extLst>
          </p:cNvPr>
          <p:cNvSpPr txBox="1"/>
          <p:nvPr/>
        </p:nvSpPr>
        <p:spPr>
          <a:xfrm>
            <a:off x="3559479" y="2890391"/>
            <a:ext cx="507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Integer Triangle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Solution1 - DP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BFC787-BFC8-4735-8D65-BAE30CCEC9CA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D00309-F35D-4A66-93CC-60A2D921037C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8189-9C08-413C-B649-F065CDEA9622}"/>
              </a:ext>
            </a:extLst>
          </p:cNvPr>
          <p:cNvSpPr txBox="1"/>
          <p:nvPr/>
        </p:nvSpPr>
        <p:spPr>
          <a:xfrm>
            <a:off x="1825484" y="1422394"/>
            <a:ext cx="2781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triangle</a:t>
            </a:r>
            <a:endParaRPr lang="ko-KR" altLang="en-US" sz="4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345A38A-FDCC-4794-86C4-8DD07504F0A6}"/>
              </a:ext>
            </a:extLst>
          </p:cNvPr>
          <p:cNvSpPr/>
          <p:nvPr/>
        </p:nvSpPr>
        <p:spPr>
          <a:xfrm>
            <a:off x="1326490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D2963E-C628-496F-A745-C56795294A8E}"/>
              </a:ext>
            </a:extLst>
          </p:cNvPr>
          <p:cNvSpPr/>
          <p:nvPr/>
        </p:nvSpPr>
        <p:spPr>
          <a:xfrm>
            <a:off x="2843226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5AA677-6A2A-4430-AB2C-63D34298D9C9}"/>
              </a:ext>
            </a:extLst>
          </p:cNvPr>
          <p:cNvSpPr/>
          <p:nvPr/>
        </p:nvSpPr>
        <p:spPr>
          <a:xfrm>
            <a:off x="4359962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05820C-E46F-435C-84E2-23CC6163D808}"/>
              </a:ext>
            </a:extLst>
          </p:cNvPr>
          <p:cNvSpPr/>
          <p:nvPr/>
        </p:nvSpPr>
        <p:spPr>
          <a:xfrm>
            <a:off x="2072605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C8AC13E-A975-4CD9-A3CF-88FE7474C2EB}"/>
              </a:ext>
            </a:extLst>
          </p:cNvPr>
          <p:cNvSpPr/>
          <p:nvPr/>
        </p:nvSpPr>
        <p:spPr>
          <a:xfrm>
            <a:off x="3589341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CB948F-60DE-4555-BD66-37CB83873A8E}"/>
              </a:ext>
            </a:extLst>
          </p:cNvPr>
          <p:cNvSpPr/>
          <p:nvPr/>
        </p:nvSpPr>
        <p:spPr>
          <a:xfrm>
            <a:off x="2843226" y="235033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8ABE8C5-4C62-411D-B894-DC93DEB34A2E}"/>
              </a:ext>
            </a:extLst>
          </p:cNvPr>
          <p:cNvSpPr/>
          <p:nvPr/>
        </p:nvSpPr>
        <p:spPr>
          <a:xfrm>
            <a:off x="7384911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CABA12-68FC-41BC-AADA-10D079AFAE62}"/>
              </a:ext>
            </a:extLst>
          </p:cNvPr>
          <p:cNvSpPr/>
          <p:nvPr/>
        </p:nvSpPr>
        <p:spPr>
          <a:xfrm>
            <a:off x="8901647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1C7CBE8-3449-45F2-9CB0-8B243CDF65A4}"/>
              </a:ext>
            </a:extLst>
          </p:cNvPr>
          <p:cNvSpPr/>
          <p:nvPr/>
        </p:nvSpPr>
        <p:spPr>
          <a:xfrm>
            <a:off x="10418383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C31C3B-8E64-4E30-9527-697BB725C524}"/>
              </a:ext>
            </a:extLst>
          </p:cNvPr>
          <p:cNvSpPr/>
          <p:nvPr/>
        </p:nvSpPr>
        <p:spPr>
          <a:xfrm>
            <a:off x="8131026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58586DC-34C4-4D79-B445-D3E30E75978C}"/>
              </a:ext>
            </a:extLst>
          </p:cNvPr>
          <p:cNvSpPr/>
          <p:nvPr/>
        </p:nvSpPr>
        <p:spPr>
          <a:xfrm>
            <a:off x="9647762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8F5A96-8ABB-4F9A-BC7E-02386810008A}"/>
              </a:ext>
            </a:extLst>
          </p:cNvPr>
          <p:cNvSpPr txBox="1"/>
          <p:nvPr/>
        </p:nvSpPr>
        <p:spPr>
          <a:xfrm>
            <a:off x="8206631" y="2207653"/>
            <a:ext cx="2211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DP</a:t>
            </a:r>
            <a:endParaRPr lang="ko-KR" altLang="en-US" sz="4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2A68224-12E4-4335-B2A7-B830C073684A}"/>
              </a:ext>
            </a:extLst>
          </p:cNvPr>
          <p:cNvSpPr/>
          <p:nvPr/>
        </p:nvSpPr>
        <p:spPr>
          <a:xfrm>
            <a:off x="6638796" y="3293458"/>
            <a:ext cx="746115" cy="76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07AFC4-1FBD-4F68-A052-EB4F71ABCC4C}"/>
              </a:ext>
            </a:extLst>
          </p:cNvPr>
          <p:cNvSpPr/>
          <p:nvPr/>
        </p:nvSpPr>
        <p:spPr>
          <a:xfrm>
            <a:off x="11189004" y="3293458"/>
            <a:ext cx="746115" cy="76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AC04E-D461-4F77-BEF5-A69438130DE8}"/>
              </a:ext>
            </a:extLst>
          </p:cNvPr>
          <p:cNvSpPr txBox="1"/>
          <p:nvPr/>
        </p:nvSpPr>
        <p:spPr>
          <a:xfrm>
            <a:off x="6375381" y="5467969"/>
            <a:ext cx="5874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max(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[0][j], 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[0][j+1])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+t[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][j])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0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FEA242-7794-448E-B715-7F8DA5F7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64" y="1524000"/>
            <a:ext cx="3162300" cy="44196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11197B-3283-4634-B98F-8E1D285AF00A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CF3705-8B06-4B51-9E16-541217076C35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296154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99FAC-65E3-4873-87EE-D08C200D4F53}"/>
              </a:ext>
            </a:extLst>
          </p:cNvPr>
          <p:cNvSpPr txBox="1"/>
          <p:nvPr/>
        </p:nvSpPr>
        <p:spPr>
          <a:xfrm>
            <a:off x="3559479" y="2890391"/>
            <a:ext cx="507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Integer Triangle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Solution2 - DP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3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3B5A46-91F5-4C2F-B298-57A1E62372E8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2CBCE5-9B8E-4331-A407-4D18EA5B9358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2649-FF67-4572-8F7E-92F4AD93A4D4}"/>
              </a:ext>
            </a:extLst>
          </p:cNvPr>
          <p:cNvSpPr txBox="1"/>
          <p:nvPr/>
        </p:nvSpPr>
        <p:spPr>
          <a:xfrm>
            <a:off x="2547047" y="1349244"/>
            <a:ext cx="650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a고딕12" panose="02020600000000000000" pitchFamily="18" charset="-127"/>
                <a:ea typeface="a고딕12" panose="02020600000000000000" pitchFamily="18" charset="-127"/>
              </a:rPr>
              <a:t>triangle == </a:t>
            </a:r>
            <a:r>
              <a:rPr lang="en-US" altLang="ko-KR" sz="4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endParaRPr lang="ko-KR" altLang="en-US" sz="4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5F06C0-B599-430A-A77A-59DEFE771F78}"/>
              </a:ext>
            </a:extLst>
          </p:cNvPr>
          <p:cNvSpPr/>
          <p:nvPr/>
        </p:nvSpPr>
        <p:spPr>
          <a:xfrm>
            <a:off x="3910663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4BF1B4-A870-4216-9DCD-B0DAAA1EECA2}"/>
              </a:ext>
            </a:extLst>
          </p:cNvPr>
          <p:cNvSpPr/>
          <p:nvPr/>
        </p:nvSpPr>
        <p:spPr>
          <a:xfrm>
            <a:off x="5427399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B72829-F431-4FBE-AB3B-694FE6C7EE52}"/>
              </a:ext>
            </a:extLst>
          </p:cNvPr>
          <p:cNvSpPr/>
          <p:nvPr/>
        </p:nvSpPr>
        <p:spPr>
          <a:xfrm>
            <a:off x="6944135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7BC623-B275-485E-81FE-21CD53C5AA9C}"/>
              </a:ext>
            </a:extLst>
          </p:cNvPr>
          <p:cNvSpPr/>
          <p:nvPr/>
        </p:nvSpPr>
        <p:spPr>
          <a:xfrm>
            <a:off x="4656778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CFB8D-F94A-4EAA-A314-CC11A31C6004}"/>
              </a:ext>
            </a:extLst>
          </p:cNvPr>
          <p:cNvSpPr/>
          <p:nvPr/>
        </p:nvSpPr>
        <p:spPr>
          <a:xfrm>
            <a:off x="6173514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BE4E9C-802A-4246-BFB6-3B5B8CE99C43}"/>
              </a:ext>
            </a:extLst>
          </p:cNvPr>
          <p:cNvSpPr/>
          <p:nvPr/>
        </p:nvSpPr>
        <p:spPr>
          <a:xfrm>
            <a:off x="5427399" y="235033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400F12-B704-4E83-9162-03D66E900FD9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flipH="1">
            <a:off x="4283721" y="3949520"/>
            <a:ext cx="482323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CE1CEA-2441-437F-B5E5-5A79641EB3C5}"/>
              </a:ext>
            </a:extLst>
          </p:cNvPr>
          <p:cNvCxnSpPr>
            <a:stCxn id="10" idx="5"/>
            <a:endCxn id="8" idx="0"/>
          </p:cNvCxnSpPr>
          <p:nvPr/>
        </p:nvCxnSpPr>
        <p:spPr>
          <a:xfrm>
            <a:off x="5293627" y="3949520"/>
            <a:ext cx="506830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7130CA-3E24-4682-A7CE-4E6A5FE5ADFA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>
            <a:off x="5800457" y="3949520"/>
            <a:ext cx="482323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15CF2A-8D76-4356-A6D6-6B37D0212A35}"/>
              </a:ext>
            </a:extLst>
          </p:cNvPr>
          <p:cNvCxnSpPr>
            <a:stCxn id="11" idx="5"/>
            <a:endCxn id="9" idx="0"/>
          </p:cNvCxnSpPr>
          <p:nvPr/>
        </p:nvCxnSpPr>
        <p:spPr>
          <a:xfrm>
            <a:off x="6810363" y="3949520"/>
            <a:ext cx="506830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8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99FAC-65E3-4873-87EE-D08C200D4F53}"/>
              </a:ext>
            </a:extLst>
          </p:cNvPr>
          <p:cNvSpPr txBox="1"/>
          <p:nvPr/>
        </p:nvSpPr>
        <p:spPr>
          <a:xfrm>
            <a:off x="3559479" y="3136612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N-Expression</a:t>
            </a:r>
          </a:p>
        </p:txBody>
      </p:sp>
    </p:spTree>
    <p:extLst>
      <p:ext uri="{BB962C8B-B14F-4D97-AF65-F5344CB8AC3E}">
        <p14:creationId xmlns:p14="http://schemas.microsoft.com/office/powerpoint/2010/main" val="577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C794D81-62A6-437E-8D90-9E83F7441545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F91279-D1E2-429B-B4CB-F934CD623DCE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8832F-95D4-411D-88A3-75811BD86E82}"/>
              </a:ext>
            </a:extLst>
          </p:cNvPr>
          <p:cNvSpPr txBox="1"/>
          <p:nvPr/>
        </p:nvSpPr>
        <p:spPr>
          <a:xfrm>
            <a:off x="2547047" y="1349244"/>
            <a:ext cx="650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a고딕12" panose="02020600000000000000" pitchFamily="18" charset="-127"/>
                <a:ea typeface="a고딕12" panose="02020600000000000000" pitchFamily="18" charset="-127"/>
              </a:rPr>
              <a:t>N =5</a:t>
            </a:r>
            <a:endParaRPr lang="ko-KR" altLang="en-US" sz="4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12199-C31C-41A5-B2F8-BB0D56124E3E}"/>
              </a:ext>
            </a:extLst>
          </p:cNvPr>
          <p:cNvSpPr txBox="1"/>
          <p:nvPr/>
        </p:nvSpPr>
        <p:spPr>
          <a:xfrm>
            <a:off x="1206500" y="2435590"/>
            <a:ext cx="134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번 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set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A3E7-62EC-4828-9291-8DA7D67D85FF}"/>
              </a:ext>
            </a:extLst>
          </p:cNvPr>
          <p:cNvSpPr txBox="1"/>
          <p:nvPr/>
        </p:nvSpPr>
        <p:spPr>
          <a:xfrm>
            <a:off x="2819400" y="2435590"/>
            <a:ext cx="312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번 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set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55,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5+5, 5-5, 5*5, 5/5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FF7F5-5AC3-4DBD-B3D7-19DD9F4EB2CC}"/>
              </a:ext>
            </a:extLst>
          </p:cNvPr>
          <p:cNvSpPr txBox="1"/>
          <p:nvPr/>
        </p:nvSpPr>
        <p:spPr>
          <a:xfrm>
            <a:off x="6215952" y="2435590"/>
            <a:ext cx="4185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번 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set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555,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55+5, 55-5, 55*5, 55/5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5+55, 5-55, 5*55, 5/55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7DB87-3D3C-4C04-AA3A-64769A6C4AB1}"/>
              </a:ext>
            </a:extLst>
          </p:cNvPr>
          <p:cNvSpPr txBox="1"/>
          <p:nvPr/>
        </p:nvSpPr>
        <p:spPr>
          <a:xfrm>
            <a:off x="4156988" y="4441642"/>
            <a:ext cx="4185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n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번</a:t>
            </a:r>
            <a:endParaRPr lang="en-US" altLang="ko-KR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5…5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1set # n-1set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2set # n-2set</a:t>
            </a:r>
          </a:p>
          <a:p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691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7F86F8-8B05-4D66-BE4D-2D062423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53" y="0"/>
            <a:ext cx="5110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143</Words>
  <Application>Microsoft Office PowerPoint</Application>
  <PresentationFormat>와이드스크린</PresentationFormat>
  <Paragraphs>50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a고딕12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11</cp:revision>
  <dcterms:created xsi:type="dcterms:W3CDTF">2020-12-27T13:42:01Z</dcterms:created>
  <dcterms:modified xsi:type="dcterms:W3CDTF">2020-12-28T09:41:27Z</dcterms:modified>
</cp:coreProperties>
</file>