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85" autoAdjust="0"/>
  </p:normalViewPr>
  <p:slideViewPr>
    <p:cSldViewPr snapToGrid="0">
      <p:cViewPr varScale="1">
        <p:scale>
          <a:sx n="75" d="100"/>
          <a:sy n="75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34841-F772-4CFF-B60B-2E10C013B91E}" type="datetimeFigureOut">
              <a:rPr lang="ko-KR" altLang="en-US" smtClean="0"/>
              <a:t>2020-12-27(Sun)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E6D2B-39D9-472E-B156-681DB14BC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9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deque</a:t>
            </a:r>
            <a:r>
              <a:rPr lang="ko-KR" altLang="en-US" dirty="0"/>
              <a:t>를 사용한 이유</a:t>
            </a:r>
            <a:r>
              <a:rPr lang="en-US" altLang="ko-KR" dirty="0"/>
              <a:t>: </a:t>
            </a:r>
            <a:r>
              <a:rPr lang="en-US" altLang="ko-KR" dirty="0" err="1"/>
              <a:t>dp</a:t>
            </a:r>
            <a:r>
              <a:rPr lang="en-US" altLang="ko-KR" dirty="0"/>
              <a:t>[0]</a:t>
            </a:r>
            <a:r>
              <a:rPr lang="ko-KR" altLang="en-US" dirty="0"/>
              <a:t>에서 양쪽 </a:t>
            </a:r>
            <a:r>
              <a:rPr lang="ko-KR" altLang="en-US" dirty="0" err="1"/>
              <a:t>끝값을</a:t>
            </a:r>
            <a:r>
              <a:rPr lang="ko-KR" altLang="en-US" dirty="0"/>
              <a:t> 항상 추가해줘야 하고</a:t>
            </a:r>
            <a:r>
              <a:rPr lang="en-US" altLang="ko-KR" dirty="0"/>
              <a:t>, </a:t>
            </a:r>
            <a:r>
              <a:rPr lang="en-US" altLang="ko-KR" dirty="0" err="1"/>
              <a:t>dp</a:t>
            </a:r>
            <a:r>
              <a:rPr lang="ko-KR" altLang="en-US" dirty="0"/>
              <a:t>전체 배열에서 값이 빠지기 때문에 </a:t>
            </a:r>
            <a:r>
              <a:rPr lang="en-US" altLang="ko-KR" dirty="0"/>
              <a:t>deque</a:t>
            </a:r>
            <a:r>
              <a:rPr lang="ko-KR" altLang="en-US" dirty="0"/>
              <a:t>를 사용했음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E6D2B-39D9-472E-B156-681DB14BCB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1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AF53D-E7D2-4120-8B16-44D4D2784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2977F2-76A1-4AD6-B638-7962990C3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61D4-B7A7-4619-BFB9-06731637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717D0-5DCB-47FE-8180-ED006DA8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630CB-61B5-4032-8DBB-63DFB60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2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A4E59-F584-45DF-AE85-D2EB62EF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A03604-A00D-4538-8AA2-F7C650B1A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E418C-141B-41A3-91FB-2739EDA1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54A43-CD93-4B15-981D-AE471DD8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5B44-97F0-49EA-AADE-BB627DCD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2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55240F-4712-4396-95CD-A853A8C77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A4B80-2AAE-499B-ACEE-82A76C036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42EAE-CD5F-4C08-9E9E-A29356C0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09EB6-1A3B-4A38-BD2F-548A0D9D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8D44E-8E67-4D72-A390-B76A578E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4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BC797-5150-4E1F-94D7-A2E8A39A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B08E0-6361-4F21-A775-2201711E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CEBBA-1623-464D-9F69-C85F2E16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97181-928D-4DAC-85BE-B324EFB2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A6FC2-FCB6-4A41-A405-FACDB2E8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3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25929-6215-4E8C-904F-BD00FF20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0F788-C5A1-4335-B223-8F22CCB14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0DD94-D361-413C-BFD9-2F2F3008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85937-7D35-4932-8A0A-70DF07D3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37596-08BB-4352-B9F1-5E81E931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2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CDE50-A14D-4437-9EC0-0CBD15BA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0A008-A653-4ED3-BE2C-9E3E5ED7B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537D7D-C0EB-4B9A-9192-9E0B9F4E9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9DAD4-F3C1-4F0F-9A67-F2A3A778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2020-12-27(Sun)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A502C-C049-41DF-B035-F42AE9A3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35E17-4008-41C5-94C1-C1824DCA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69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5F71E-4281-45EC-AF1F-89E85959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C33148-2B09-46F9-A92A-A7406B27C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5AFDD-FAA2-4D38-A798-B2F18451E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752462-C56E-4F37-B543-930523B6A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018A47-F918-4651-92F7-30BAF6FB3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A47C5-B807-4403-936A-785EA0B5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2020-12-27(Sun)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D88BB0-2AB3-42F6-8E64-24A91956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387D6D-1FC7-48C5-8CA8-208E9C32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0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D942F-932B-4E99-9046-FB4C36ED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6D6E24-9B85-4160-BB02-BB127F80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2020-12-27(Sun)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CAD047-A64C-4475-BFCA-7753F87C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942D1A-194B-4831-BFD4-E4B58860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E4EC6-6D51-4E99-8FBA-3EADF786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2020-12-27(Sun)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81A998-06B8-4D47-A82F-941D5345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865125-4164-4DFE-9C41-0B32AA46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3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F9A78-19AB-4669-B8B3-152D93AE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988C3-1A32-4EF4-A227-0B2FBF53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B310F9-A791-4BC0-8243-E8D1D0254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4C7F8-8131-4B1C-8D44-FAB9ED30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2020-12-27(Sun)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9C310-E568-438E-9E82-72E42AA5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F38C5A-CAB4-45FB-B194-8E8C5A81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3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ACDA6-808A-4061-BDE4-8D1A292A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729F8B-E369-4635-A168-298C0436A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77A42-6014-42B1-B069-9E5494DF5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EAB0F-2330-40CB-8E92-EFD010BA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382-BCB5-4A54-8C71-9D0108EDCF05}" type="datetimeFigureOut">
              <a:rPr lang="ko-KR" altLang="en-US" smtClean="0"/>
              <a:t>2020-12-27(Sun)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700C7-3135-4D37-BF6D-91E23D2E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4909BC-41A8-4B2B-A727-6FA17E40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0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8354DE-77F8-4E24-8463-7E6EE051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097211-D2D8-4051-ADCE-0702C33B5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B0D1D-E524-4B55-B91F-410DEA143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5382-BCB5-4A54-8C71-9D0108EDCF05}" type="datetimeFigureOut">
              <a:rPr lang="ko-KR" altLang="en-US" smtClean="0"/>
              <a:t>2020-12-27(Sun)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BE8A1-D314-4711-9F0A-E507F9DD1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8B841-B28F-4DFD-9CCA-89DD10956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2864-1270-4918-A53D-939DDD53C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5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D35274-EE03-4DAF-BBC8-748B70675C62}"/>
              </a:ext>
            </a:extLst>
          </p:cNvPr>
          <p:cNvSpPr txBox="1"/>
          <p:nvPr/>
        </p:nvSpPr>
        <p:spPr>
          <a:xfrm>
            <a:off x="3559479" y="2890391"/>
            <a:ext cx="5073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Integer Triangle</a:t>
            </a:r>
          </a:p>
          <a:p>
            <a:pPr algn="ctr"/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Solution1 - DP</a:t>
            </a:r>
            <a:endParaRPr lang="ko-KR" altLang="en-US" sz="3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4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1BFC787-BFC8-4735-8D65-BAE30CCEC9CA}"/>
              </a:ext>
            </a:extLst>
          </p:cNvPr>
          <p:cNvCxnSpPr/>
          <p:nvPr/>
        </p:nvCxnSpPr>
        <p:spPr>
          <a:xfrm>
            <a:off x="1503123" y="1152395"/>
            <a:ext cx="9169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D00309-F35D-4A66-93CC-60A2D921037C}"/>
              </a:ext>
            </a:extLst>
          </p:cNvPr>
          <p:cNvSpPr txBox="1"/>
          <p:nvPr/>
        </p:nvSpPr>
        <p:spPr>
          <a:xfrm>
            <a:off x="3269294" y="312813"/>
            <a:ext cx="507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문제 해결 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A8189-9C08-413C-B649-F065CDEA9622}"/>
              </a:ext>
            </a:extLst>
          </p:cNvPr>
          <p:cNvSpPr txBox="1"/>
          <p:nvPr/>
        </p:nvSpPr>
        <p:spPr>
          <a:xfrm>
            <a:off x="1825484" y="1422394"/>
            <a:ext cx="2781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triangle</a:t>
            </a:r>
            <a:endParaRPr lang="ko-KR" altLang="en-US" sz="4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345A38A-FDCC-4794-86C4-8DD07504F0A6}"/>
              </a:ext>
            </a:extLst>
          </p:cNvPr>
          <p:cNvSpPr/>
          <p:nvPr/>
        </p:nvSpPr>
        <p:spPr>
          <a:xfrm>
            <a:off x="1326490" y="4316891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AD2963E-C628-496F-A745-C56795294A8E}"/>
              </a:ext>
            </a:extLst>
          </p:cNvPr>
          <p:cNvSpPr/>
          <p:nvPr/>
        </p:nvSpPr>
        <p:spPr>
          <a:xfrm>
            <a:off x="2843226" y="4316891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5AA677-6A2A-4430-AB2C-63D34298D9C9}"/>
              </a:ext>
            </a:extLst>
          </p:cNvPr>
          <p:cNvSpPr/>
          <p:nvPr/>
        </p:nvSpPr>
        <p:spPr>
          <a:xfrm>
            <a:off x="4359962" y="4316891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05820C-E46F-435C-84E2-23CC6163D808}"/>
              </a:ext>
            </a:extLst>
          </p:cNvPr>
          <p:cNvSpPr/>
          <p:nvPr/>
        </p:nvSpPr>
        <p:spPr>
          <a:xfrm>
            <a:off x="2072605" y="3293458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C8AC13E-A975-4CD9-A3CF-88FE7474C2EB}"/>
              </a:ext>
            </a:extLst>
          </p:cNvPr>
          <p:cNvSpPr/>
          <p:nvPr/>
        </p:nvSpPr>
        <p:spPr>
          <a:xfrm>
            <a:off x="3589341" y="3293458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8CB948F-60DE-4555-BD66-37CB83873A8E}"/>
              </a:ext>
            </a:extLst>
          </p:cNvPr>
          <p:cNvSpPr/>
          <p:nvPr/>
        </p:nvSpPr>
        <p:spPr>
          <a:xfrm>
            <a:off x="2843226" y="2350331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8ABE8C5-4C62-411D-B894-DC93DEB34A2E}"/>
              </a:ext>
            </a:extLst>
          </p:cNvPr>
          <p:cNvSpPr/>
          <p:nvPr/>
        </p:nvSpPr>
        <p:spPr>
          <a:xfrm>
            <a:off x="7384911" y="4316891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3CABA12-68FC-41BC-AADA-10D079AFAE62}"/>
              </a:ext>
            </a:extLst>
          </p:cNvPr>
          <p:cNvSpPr/>
          <p:nvPr/>
        </p:nvSpPr>
        <p:spPr>
          <a:xfrm>
            <a:off x="8901647" y="4316891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1C7CBE8-3449-45F2-9CB0-8B243CDF65A4}"/>
              </a:ext>
            </a:extLst>
          </p:cNvPr>
          <p:cNvSpPr/>
          <p:nvPr/>
        </p:nvSpPr>
        <p:spPr>
          <a:xfrm>
            <a:off x="10418383" y="4316891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C31C3B-8E64-4E30-9527-697BB725C524}"/>
              </a:ext>
            </a:extLst>
          </p:cNvPr>
          <p:cNvSpPr/>
          <p:nvPr/>
        </p:nvSpPr>
        <p:spPr>
          <a:xfrm>
            <a:off x="8131026" y="3293458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58586DC-34C4-4D79-B445-D3E30E75978C}"/>
              </a:ext>
            </a:extLst>
          </p:cNvPr>
          <p:cNvSpPr/>
          <p:nvPr/>
        </p:nvSpPr>
        <p:spPr>
          <a:xfrm>
            <a:off x="9647762" y="3293458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8F5A96-8ABB-4F9A-BC7E-02386810008A}"/>
              </a:ext>
            </a:extLst>
          </p:cNvPr>
          <p:cNvSpPr txBox="1"/>
          <p:nvPr/>
        </p:nvSpPr>
        <p:spPr>
          <a:xfrm>
            <a:off x="8206631" y="2207653"/>
            <a:ext cx="2211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DP</a:t>
            </a:r>
            <a:endParaRPr lang="ko-KR" altLang="en-US" sz="48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2A68224-12E4-4335-B2A7-B830C073684A}"/>
              </a:ext>
            </a:extLst>
          </p:cNvPr>
          <p:cNvSpPr/>
          <p:nvPr/>
        </p:nvSpPr>
        <p:spPr>
          <a:xfrm>
            <a:off x="6638796" y="3293458"/>
            <a:ext cx="746115" cy="76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207AFC4-1FBD-4F68-A052-EB4F71ABCC4C}"/>
              </a:ext>
            </a:extLst>
          </p:cNvPr>
          <p:cNvSpPr/>
          <p:nvPr/>
        </p:nvSpPr>
        <p:spPr>
          <a:xfrm>
            <a:off x="11189004" y="3293458"/>
            <a:ext cx="746115" cy="76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9AC04E-D461-4F77-BEF5-A69438130DE8}"/>
              </a:ext>
            </a:extLst>
          </p:cNvPr>
          <p:cNvSpPr txBox="1"/>
          <p:nvPr/>
        </p:nvSpPr>
        <p:spPr>
          <a:xfrm>
            <a:off x="6375381" y="5467969"/>
            <a:ext cx="5874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max(</a:t>
            </a:r>
            <a:r>
              <a:rPr lang="en-US" altLang="ko-KR" sz="32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[0][j], </a:t>
            </a:r>
            <a:r>
              <a:rPr lang="en-US" altLang="ko-KR" sz="32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dp</a:t>
            </a:r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[0][j+1])</a:t>
            </a:r>
          </a:p>
          <a:p>
            <a:pPr algn="ctr"/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+t[</a:t>
            </a:r>
            <a:r>
              <a:rPr lang="en-US" altLang="ko-KR" sz="32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i</a:t>
            </a:r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][j])</a:t>
            </a:r>
            <a:endParaRPr lang="ko-KR" altLang="en-US" sz="3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09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FEA242-7794-448E-B715-7F8DA5F7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64" y="1524000"/>
            <a:ext cx="3162300" cy="44196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11197B-3283-4634-B98F-8E1D285AF00A}"/>
              </a:ext>
            </a:extLst>
          </p:cNvPr>
          <p:cNvCxnSpPr/>
          <p:nvPr/>
        </p:nvCxnSpPr>
        <p:spPr>
          <a:xfrm>
            <a:off x="1503123" y="1152395"/>
            <a:ext cx="9169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CF3705-8B06-4B51-9E16-541217076C35}"/>
              </a:ext>
            </a:extLst>
          </p:cNvPr>
          <p:cNvSpPr txBox="1"/>
          <p:nvPr/>
        </p:nvSpPr>
        <p:spPr>
          <a:xfrm>
            <a:off x="3269294" y="312813"/>
            <a:ext cx="507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296154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B99FAC-65E3-4873-87EE-D08C200D4F53}"/>
              </a:ext>
            </a:extLst>
          </p:cNvPr>
          <p:cNvSpPr txBox="1"/>
          <p:nvPr/>
        </p:nvSpPr>
        <p:spPr>
          <a:xfrm>
            <a:off x="3559479" y="2890391"/>
            <a:ext cx="5073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Integer Triangle</a:t>
            </a:r>
          </a:p>
          <a:p>
            <a:pPr algn="ctr"/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Solution2 - DP</a:t>
            </a:r>
            <a:endParaRPr lang="ko-KR" altLang="en-US" sz="3200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33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3B5A46-91F5-4C2F-B298-57A1E62372E8}"/>
              </a:ext>
            </a:extLst>
          </p:cNvPr>
          <p:cNvCxnSpPr/>
          <p:nvPr/>
        </p:nvCxnSpPr>
        <p:spPr>
          <a:xfrm>
            <a:off x="1503123" y="1152395"/>
            <a:ext cx="9169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2CBCE5-9B8E-4331-A407-4D18EA5B9358}"/>
              </a:ext>
            </a:extLst>
          </p:cNvPr>
          <p:cNvSpPr txBox="1"/>
          <p:nvPr/>
        </p:nvSpPr>
        <p:spPr>
          <a:xfrm>
            <a:off x="3269294" y="312813"/>
            <a:ext cx="507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문제 해결 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A2649-FF67-4572-8F7E-92F4AD93A4D4}"/>
              </a:ext>
            </a:extLst>
          </p:cNvPr>
          <p:cNvSpPr txBox="1"/>
          <p:nvPr/>
        </p:nvSpPr>
        <p:spPr>
          <a:xfrm>
            <a:off x="2547047" y="1349244"/>
            <a:ext cx="6506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triangle == </a:t>
            </a:r>
            <a:r>
              <a:rPr lang="en-US" altLang="ko-KR" sz="4800" dirty="0" err="1"/>
              <a:t>dp</a:t>
            </a:r>
            <a:endParaRPr lang="ko-KR" altLang="en-US" sz="4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15F06C0-B599-430A-A77A-59DEFE771F78}"/>
              </a:ext>
            </a:extLst>
          </p:cNvPr>
          <p:cNvSpPr/>
          <p:nvPr/>
        </p:nvSpPr>
        <p:spPr>
          <a:xfrm>
            <a:off x="3910663" y="4714457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F4BF1B4-A870-4216-9DCD-B0DAAA1EECA2}"/>
              </a:ext>
            </a:extLst>
          </p:cNvPr>
          <p:cNvSpPr/>
          <p:nvPr/>
        </p:nvSpPr>
        <p:spPr>
          <a:xfrm>
            <a:off x="5427399" y="4714457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BB72829-F431-4FBE-AB3B-694FE6C7EE52}"/>
              </a:ext>
            </a:extLst>
          </p:cNvPr>
          <p:cNvSpPr/>
          <p:nvPr/>
        </p:nvSpPr>
        <p:spPr>
          <a:xfrm>
            <a:off x="6944135" y="4714457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17BC623-B275-485E-81FE-21CD53C5AA9C}"/>
              </a:ext>
            </a:extLst>
          </p:cNvPr>
          <p:cNvSpPr/>
          <p:nvPr/>
        </p:nvSpPr>
        <p:spPr>
          <a:xfrm>
            <a:off x="4656778" y="3293458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DECFB8D-F94A-4EAA-A314-CC11A31C6004}"/>
              </a:ext>
            </a:extLst>
          </p:cNvPr>
          <p:cNvSpPr/>
          <p:nvPr/>
        </p:nvSpPr>
        <p:spPr>
          <a:xfrm>
            <a:off x="6173514" y="3293458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4BE4E9C-802A-4246-BFB6-3B5B8CE99C43}"/>
              </a:ext>
            </a:extLst>
          </p:cNvPr>
          <p:cNvSpPr/>
          <p:nvPr/>
        </p:nvSpPr>
        <p:spPr>
          <a:xfrm>
            <a:off x="5427399" y="2350331"/>
            <a:ext cx="746115" cy="76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400F12-B704-4E83-9162-03D66E900FD9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 flipH="1">
            <a:off x="4283721" y="3949520"/>
            <a:ext cx="482323" cy="7649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3CE1CEA-2441-437F-B5E5-5A79641EB3C5}"/>
              </a:ext>
            </a:extLst>
          </p:cNvPr>
          <p:cNvCxnSpPr>
            <a:stCxn id="10" idx="5"/>
            <a:endCxn id="8" idx="0"/>
          </p:cNvCxnSpPr>
          <p:nvPr/>
        </p:nvCxnSpPr>
        <p:spPr>
          <a:xfrm>
            <a:off x="5293627" y="3949520"/>
            <a:ext cx="506830" cy="7649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7130CA-3E24-4682-A7CE-4E6A5FE5ADFA}"/>
              </a:ext>
            </a:extLst>
          </p:cNvPr>
          <p:cNvCxnSpPr>
            <a:stCxn id="11" idx="3"/>
            <a:endCxn id="8" idx="0"/>
          </p:cNvCxnSpPr>
          <p:nvPr/>
        </p:nvCxnSpPr>
        <p:spPr>
          <a:xfrm flipH="1">
            <a:off x="5800457" y="3949520"/>
            <a:ext cx="482323" cy="7649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15CF2A-8D76-4356-A6D6-6B37D0212A35}"/>
              </a:ext>
            </a:extLst>
          </p:cNvPr>
          <p:cNvCxnSpPr>
            <a:stCxn id="11" idx="5"/>
            <a:endCxn id="9" idx="0"/>
          </p:cNvCxnSpPr>
          <p:nvPr/>
        </p:nvCxnSpPr>
        <p:spPr>
          <a:xfrm>
            <a:off x="6810363" y="3949520"/>
            <a:ext cx="506830" cy="7649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8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B99FAC-65E3-4873-87EE-D08C200D4F53}"/>
              </a:ext>
            </a:extLst>
          </p:cNvPr>
          <p:cNvSpPr txBox="1"/>
          <p:nvPr/>
        </p:nvSpPr>
        <p:spPr>
          <a:xfrm>
            <a:off x="3559479" y="3136612"/>
            <a:ext cx="507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고딕12" panose="02020600000000000000" pitchFamily="18" charset="-127"/>
                <a:ea typeface="a고딕12" panose="02020600000000000000" pitchFamily="18" charset="-127"/>
              </a:rPr>
              <a:t>N-Expression</a:t>
            </a:r>
          </a:p>
        </p:txBody>
      </p:sp>
    </p:spTree>
    <p:extLst>
      <p:ext uri="{BB962C8B-B14F-4D97-AF65-F5344CB8AC3E}">
        <p14:creationId xmlns:p14="http://schemas.microsoft.com/office/powerpoint/2010/main" val="5777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91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92</Words>
  <Application>Microsoft Office PowerPoint</Application>
  <PresentationFormat>와이드스크린</PresentationFormat>
  <Paragraphs>34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a고딕12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원영</dc:creator>
  <cp:lastModifiedBy>최 원영</cp:lastModifiedBy>
  <cp:revision>8</cp:revision>
  <dcterms:created xsi:type="dcterms:W3CDTF">2020-12-27T13:42:01Z</dcterms:created>
  <dcterms:modified xsi:type="dcterms:W3CDTF">2020-12-27T14:05:31Z</dcterms:modified>
</cp:coreProperties>
</file>