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B55DF-7B00-4E59-8A31-6E6DFBE30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975F3C-43A8-4DC4-8234-B21F781F6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2D171-4F01-40E0-A144-1D95B476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4FE6-5E35-47CA-81D4-261820DE3F5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530B-1827-4B4C-B40B-A5C365C0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C9BE0-D50F-4779-B1E3-A28A0F02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201E-D84C-4EF9-A990-C44C553C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1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40658-FC42-4265-96D1-142538C7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B86378-7522-4A15-AF99-3AB2097EE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3FCD7-29A3-42EF-808A-E100BBCB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4FE6-5E35-47CA-81D4-261820DE3F5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BD466-326D-4B53-9B96-51519299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0006F-26D2-4C44-9897-FD0FCEFB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201E-D84C-4EF9-A990-C44C553C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5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19C09F-94ED-4C38-A39B-917F0F2D2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AB624-EA41-49BA-B6E5-0798FC1F0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2A842-0C93-428E-9257-1C9870D3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4FE6-5E35-47CA-81D4-261820DE3F5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51236-0815-4C2C-BEC8-43FF26FD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AC7AC-6DB6-45C7-B671-206B4B6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201E-D84C-4EF9-A990-C44C553C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8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7A9C5-84A9-4DE2-BCB2-19B01C58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52B1A-8E37-4ABB-BDCE-FE4EC54E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2771F-0786-4235-AE03-633DD811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4FE6-5E35-47CA-81D4-261820DE3F5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6B828-2305-4F3F-8773-69F5ADD0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D556B-CB94-479A-B563-3BEAC552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201E-D84C-4EF9-A990-C44C553C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08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3FB8E-7C7A-4EDA-8650-2564A537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FB4730-AE8A-4CF3-872F-990544A84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89AC6-02EE-4825-A119-49E5024C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4FE6-5E35-47CA-81D4-261820DE3F5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DFB8F-658C-4241-979E-826CF851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C820B-657F-4994-AFC0-F3688054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201E-D84C-4EF9-A990-C44C553C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1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02D22-5AAA-467C-B903-644E527D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1AB95-B2CA-4D6D-BA05-F510C8934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6DAF7-1D4F-4CCD-9A36-101815252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703BDB-1C4E-4538-BD66-C0E1DB2D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4FE6-5E35-47CA-81D4-261820DE3F5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96C6C-0096-4C30-A240-77231719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081D4-B65F-41F7-B5A7-D78E8D52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201E-D84C-4EF9-A990-C44C553C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1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94A05-8B1D-42EE-A98D-D82E7420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22CC5-5CA3-4FE0-8BBB-3B1732673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30A08-71F1-4951-A84F-8CC35DB9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8FB510-0171-4A06-8964-DE8AB5023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D27443-39A6-418C-8518-5244C0002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DF6FB0-CEEB-4E20-B855-0495CF14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4FE6-5E35-47CA-81D4-261820DE3F5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5FBA5C-12F5-483E-A07D-7A7F66BF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D8B6E7-D5AF-4BF1-8A9D-F98350EB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201E-D84C-4EF9-A990-C44C553C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2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8F6A2-9442-4C52-BE7A-DA4B4E28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C056BA-CD90-4C7A-AB9A-81A199E3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4FE6-5E35-47CA-81D4-261820DE3F5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60F22-2FBF-40B7-9426-D1185F63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35A0F3-3741-4792-B7AF-35742786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201E-D84C-4EF9-A990-C44C553C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3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13894D-8935-4659-9C02-9745CB9C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4FE6-5E35-47CA-81D4-261820DE3F5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CB3FA5-5344-41B3-B40C-9CE457F0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90DBD-EAEA-47D4-8AB2-C1C8EFA8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201E-D84C-4EF9-A990-C44C553C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97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DF460-F1A5-4003-A205-1703B984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03E9A-F78B-4AE4-A0DE-22CC68A36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F9C5E-F7D4-4C82-827E-5CCFA7A73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C6C9B7-7489-44CD-A0C5-56405AA2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4FE6-5E35-47CA-81D4-261820DE3F5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2FDE6-C173-40B5-A818-4A58BE1C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16C73-9B9E-4F82-8381-3739AC35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201E-D84C-4EF9-A990-C44C553C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74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32DAF-6D74-4F5D-A25D-5FFC7E3B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42005C-9350-4CF1-AFFE-55D3E8711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9640E-9BFD-4DA3-BFC5-0CEA929BA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7C5C1B-027C-4EDD-B49F-20E72588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4FE6-5E35-47CA-81D4-261820DE3F5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9AE1D3-C5B7-4D63-909D-57A36515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65CE99-DFBB-4B9F-A2F6-9814DB60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201E-D84C-4EF9-A990-C44C553C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0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EC9223-4F7A-4376-8EC4-CB078A1F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5095C-34F5-4ADF-AD61-9F014598A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6A9DE-42ED-4172-BD2D-23DE817E3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64FE6-5E35-47CA-81D4-261820DE3F5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3F0B1-D221-4FFA-BFB1-131F5A15C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4E90E-89F9-4A40-933D-FAD0AB43C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201E-D84C-4EF9-A990-C44C553C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6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4EE159-113D-4186-8750-24C6C9324B53}"/>
              </a:ext>
            </a:extLst>
          </p:cNvPr>
          <p:cNvSpPr txBox="1"/>
          <p:nvPr/>
        </p:nvSpPr>
        <p:spPr>
          <a:xfrm>
            <a:off x="312575" y="178589"/>
            <a:ext cx="3788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Top-Bottom</a:t>
            </a:r>
            <a:r>
              <a:rPr lang="ko-KR" altLang="en-US" sz="2500" dirty="0"/>
              <a:t> </a:t>
            </a:r>
            <a:r>
              <a:rPr lang="en-US" altLang="ko-KR" sz="2500" dirty="0"/>
              <a:t>Flow chart</a:t>
            </a:r>
          </a:p>
          <a:p>
            <a:endParaRPr lang="ko-KR" altLang="en-US" sz="2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14BA7C-A03F-4C72-BD7C-046442D49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" y="1185862"/>
            <a:ext cx="3590925" cy="4486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F2AF89-7D30-4820-A0D2-A184A43ACCD6}"/>
              </a:ext>
            </a:extLst>
          </p:cNvPr>
          <p:cNvSpPr/>
          <p:nvPr/>
        </p:nvSpPr>
        <p:spPr>
          <a:xfrm>
            <a:off x="6197261" y="1169212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0A4176-D58E-4C25-808F-BA906714EE5B}"/>
              </a:ext>
            </a:extLst>
          </p:cNvPr>
          <p:cNvSpPr/>
          <p:nvPr/>
        </p:nvSpPr>
        <p:spPr>
          <a:xfrm>
            <a:off x="5897079" y="1612557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CAC22D-CAFC-4706-B94D-E793ACA9990D}"/>
              </a:ext>
            </a:extLst>
          </p:cNvPr>
          <p:cNvSpPr/>
          <p:nvPr/>
        </p:nvSpPr>
        <p:spPr>
          <a:xfrm>
            <a:off x="6495876" y="1612556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72E5D7-1AB8-4351-9504-5D109C2BA674}"/>
              </a:ext>
            </a:extLst>
          </p:cNvPr>
          <p:cNvSpPr/>
          <p:nvPr/>
        </p:nvSpPr>
        <p:spPr>
          <a:xfrm>
            <a:off x="5617174" y="2055899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1D571F-0290-4128-88E1-CA8753734AE8}"/>
              </a:ext>
            </a:extLst>
          </p:cNvPr>
          <p:cNvSpPr/>
          <p:nvPr/>
        </p:nvSpPr>
        <p:spPr>
          <a:xfrm>
            <a:off x="6197261" y="2055900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3D0334-307B-4FBF-8F18-2A110751148A}"/>
              </a:ext>
            </a:extLst>
          </p:cNvPr>
          <p:cNvSpPr/>
          <p:nvPr/>
        </p:nvSpPr>
        <p:spPr>
          <a:xfrm>
            <a:off x="6797625" y="2055900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09C6ED-1EF1-4811-BF1F-2C80FFEFE54D}"/>
              </a:ext>
            </a:extLst>
          </p:cNvPr>
          <p:cNvSpPr/>
          <p:nvPr/>
        </p:nvSpPr>
        <p:spPr>
          <a:xfrm>
            <a:off x="5303537" y="2499243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3E31AE-1982-40D3-A58F-4BFF61ED1FF3}"/>
              </a:ext>
            </a:extLst>
          </p:cNvPr>
          <p:cNvSpPr/>
          <p:nvPr/>
        </p:nvSpPr>
        <p:spPr>
          <a:xfrm>
            <a:off x="5897079" y="2499244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C802B8-B262-4033-9C30-2A74DC1F3FB9}"/>
              </a:ext>
            </a:extLst>
          </p:cNvPr>
          <p:cNvSpPr/>
          <p:nvPr/>
        </p:nvSpPr>
        <p:spPr>
          <a:xfrm>
            <a:off x="6497443" y="2499244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ADA61-89AD-4177-A323-8173A0248481}"/>
              </a:ext>
            </a:extLst>
          </p:cNvPr>
          <p:cNvSpPr/>
          <p:nvPr/>
        </p:nvSpPr>
        <p:spPr>
          <a:xfrm>
            <a:off x="7090985" y="2499244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4B684A-A99B-4269-A506-C47A8C9EDD19}"/>
              </a:ext>
            </a:extLst>
          </p:cNvPr>
          <p:cNvSpPr/>
          <p:nvPr/>
        </p:nvSpPr>
        <p:spPr>
          <a:xfrm>
            <a:off x="5037631" y="2942585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B6ED27-5515-4A69-8E45-5FC957279DDC}"/>
              </a:ext>
            </a:extLst>
          </p:cNvPr>
          <p:cNvSpPr/>
          <p:nvPr/>
        </p:nvSpPr>
        <p:spPr>
          <a:xfrm>
            <a:off x="5631173" y="2942586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3EF23C-C0AB-410B-B73F-4F75E364B3B5}"/>
              </a:ext>
            </a:extLst>
          </p:cNvPr>
          <p:cNvSpPr/>
          <p:nvPr/>
        </p:nvSpPr>
        <p:spPr>
          <a:xfrm>
            <a:off x="6231537" y="2942586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B0459C-FEFC-4CEE-8BD2-ACB1B31676DB}"/>
              </a:ext>
            </a:extLst>
          </p:cNvPr>
          <p:cNvSpPr/>
          <p:nvPr/>
        </p:nvSpPr>
        <p:spPr>
          <a:xfrm>
            <a:off x="6825079" y="2942586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0812A-4909-4D31-80DE-A5C1025A397F}"/>
              </a:ext>
            </a:extLst>
          </p:cNvPr>
          <p:cNvSpPr/>
          <p:nvPr/>
        </p:nvSpPr>
        <p:spPr>
          <a:xfrm>
            <a:off x="7422348" y="2942585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BABED0-95B2-45BC-84B1-AD0A02A34EC3}"/>
              </a:ext>
            </a:extLst>
          </p:cNvPr>
          <p:cNvSpPr/>
          <p:nvPr/>
        </p:nvSpPr>
        <p:spPr>
          <a:xfrm>
            <a:off x="9722035" y="1169211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0156E8-428C-4BB2-862A-0FF5BFAF4172}"/>
              </a:ext>
            </a:extLst>
          </p:cNvPr>
          <p:cNvSpPr/>
          <p:nvPr/>
        </p:nvSpPr>
        <p:spPr>
          <a:xfrm>
            <a:off x="9421853" y="1612556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54B213-1DAE-4E97-8B13-BB7FB364D300}"/>
              </a:ext>
            </a:extLst>
          </p:cNvPr>
          <p:cNvSpPr/>
          <p:nvPr/>
        </p:nvSpPr>
        <p:spPr>
          <a:xfrm>
            <a:off x="10020650" y="1612555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34889FF-F479-4755-94E6-5697C3AEB8BA}"/>
              </a:ext>
            </a:extLst>
          </p:cNvPr>
          <p:cNvGrpSpPr/>
          <p:nvPr/>
        </p:nvGrpSpPr>
        <p:grpSpPr>
          <a:xfrm>
            <a:off x="9141948" y="2055898"/>
            <a:ext cx="1780815" cy="443346"/>
            <a:chOff x="9141948" y="2055898"/>
            <a:chExt cx="1780815" cy="44334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11BD144-196F-4B60-B3A6-0B57C96C7F26}"/>
                </a:ext>
              </a:extLst>
            </p:cNvPr>
            <p:cNvSpPr/>
            <p:nvPr/>
          </p:nvSpPr>
          <p:spPr>
            <a:xfrm>
              <a:off x="9141948" y="205589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E17FD07-312A-4CEB-8DF9-BD1D112E5293}"/>
                </a:ext>
              </a:extLst>
            </p:cNvPr>
            <p:cNvSpPr/>
            <p:nvPr/>
          </p:nvSpPr>
          <p:spPr>
            <a:xfrm>
              <a:off x="9722035" y="2055899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E1FA411-8E67-4401-9470-E5C96474A416}"/>
                </a:ext>
              </a:extLst>
            </p:cNvPr>
            <p:cNvSpPr/>
            <p:nvPr/>
          </p:nvSpPr>
          <p:spPr>
            <a:xfrm>
              <a:off x="10322399" y="2055899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273759-0BA3-4F7B-A9CC-6E718FA6860C}"/>
              </a:ext>
            </a:extLst>
          </p:cNvPr>
          <p:cNvSpPr/>
          <p:nvPr/>
        </p:nvSpPr>
        <p:spPr>
          <a:xfrm>
            <a:off x="8828311" y="2499242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4559B1-804A-4760-9887-E9E6386D15C5}"/>
              </a:ext>
            </a:extLst>
          </p:cNvPr>
          <p:cNvSpPr/>
          <p:nvPr/>
        </p:nvSpPr>
        <p:spPr>
          <a:xfrm>
            <a:off x="9421853" y="2499243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22B28E-C307-4434-86B8-F3138D1EBF70}"/>
              </a:ext>
            </a:extLst>
          </p:cNvPr>
          <p:cNvSpPr/>
          <p:nvPr/>
        </p:nvSpPr>
        <p:spPr>
          <a:xfrm>
            <a:off x="10022217" y="2499243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56CE01-4CE4-449F-981A-9F204BB54185}"/>
              </a:ext>
            </a:extLst>
          </p:cNvPr>
          <p:cNvSpPr/>
          <p:nvPr/>
        </p:nvSpPr>
        <p:spPr>
          <a:xfrm>
            <a:off x="10615759" y="2499243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D8DCCE0-9A86-401E-93FB-DA09BEAA34E5}"/>
              </a:ext>
            </a:extLst>
          </p:cNvPr>
          <p:cNvSpPr/>
          <p:nvPr/>
        </p:nvSpPr>
        <p:spPr>
          <a:xfrm>
            <a:off x="8562405" y="2942584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412F1-3831-4A28-9C04-05629588B0E2}"/>
              </a:ext>
            </a:extLst>
          </p:cNvPr>
          <p:cNvSpPr/>
          <p:nvPr/>
        </p:nvSpPr>
        <p:spPr>
          <a:xfrm>
            <a:off x="9155947" y="2942585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27E85EA-7933-4F2D-AA8F-9EBE10E23959}"/>
              </a:ext>
            </a:extLst>
          </p:cNvPr>
          <p:cNvSpPr/>
          <p:nvPr/>
        </p:nvSpPr>
        <p:spPr>
          <a:xfrm>
            <a:off x="9756311" y="2942585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E541D3-063F-4305-B88B-596EB4271D85}"/>
              </a:ext>
            </a:extLst>
          </p:cNvPr>
          <p:cNvSpPr/>
          <p:nvPr/>
        </p:nvSpPr>
        <p:spPr>
          <a:xfrm>
            <a:off x="10349853" y="2942585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F359E5-1438-4D9F-9835-3BABC3D7717C}"/>
              </a:ext>
            </a:extLst>
          </p:cNvPr>
          <p:cNvSpPr/>
          <p:nvPr/>
        </p:nvSpPr>
        <p:spPr>
          <a:xfrm>
            <a:off x="10947122" y="2942584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B32FEA-0C4F-4FC8-9A5A-7182383AD014}"/>
              </a:ext>
            </a:extLst>
          </p:cNvPr>
          <p:cNvSpPr txBox="1"/>
          <p:nvPr/>
        </p:nvSpPr>
        <p:spPr>
          <a:xfrm>
            <a:off x="8925886" y="889233"/>
            <a:ext cx="7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B40AB2-DB60-49BE-991F-160826BB0284}"/>
              </a:ext>
            </a:extLst>
          </p:cNvPr>
          <p:cNvSpPr txBox="1"/>
          <p:nvPr/>
        </p:nvSpPr>
        <p:spPr>
          <a:xfrm>
            <a:off x="4550157" y="17858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triangle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EA798B-4F28-48C5-A74B-E449BBA822FC}"/>
              </a:ext>
            </a:extLst>
          </p:cNvPr>
          <p:cNvSpPr/>
          <p:nvPr/>
        </p:nvSpPr>
        <p:spPr>
          <a:xfrm>
            <a:off x="6191884" y="1169210"/>
            <a:ext cx="600364" cy="443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5E5646-FA38-4956-A7B5-FE3D8445E225}"/>
              </a:ext>
            </a:extLst>
          </p:cNvPr>
          <p:cNvSpPr/>
          <p:nvPr/>
        </p:nvSpPr>
        <p:spPr>
          <a:xfrm>
            <a:off x="5895850" y="1615382"/>
            <a:ext cx="600364" cy="443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41B909-626D-4784-BCC3-5842DDCC7C9E}"/>
              </a:ext>
            </a:extLst>
          </p:cNvPr>
          <p:cNvSpPr/>
          <p:nvPr/>
        </p:nvSpPr>
        <p:spPr>
          <a:xfrm>
            <a:off x="6492426" y="1615901"/>
            <a:ext cx="600364" cy="443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0D453AF-6A7C-429F-AA72-73897D97165D}"/>
              </a:ext>
            </a:extLst>
          </p:cNvPr>
          <p:cNvSpPr/>
          <p:nvPr/>
        </p:nvSpPr>
        <p:spPr>
          <a:xfrm>
            <a:off x="9722755" y="1169084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68F1CA4-0875-4780-AA9F-1047EECC7DD3}"/>
              </a:ext>
            </a:extLst>
          </p:cNvPr>
          <p:cNvSpPr/>
          <p:nvPr/>
        </p:nvSpPr>
        <p:spPr>
          <a:xfrm>
            <a:off x="9420286" y="1610231"/>
            <a:ext cx="600364" cy="443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A2A6DDC-1C49-4D54-861F-CCDCE6B1FE5F}"/>
              </a:ext>
            </a:extLst>
          </p:cNvPr>
          <p:cNvSpPr/>
          <p:nvPr/>
        </p:nvSpPr>
        <p:spPr>
          <a:xfrm>
            <a:off x="9424434" y="1610230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3CA5105-43AF-40C1-AAB7-69E0A01B542E}"/>
              </a:ext>
            </a:extLst>
          </p:cNvPr>
          <p:cNvGrpSpPr/>
          <p:nvPr/>
        </p:nvGrpSpPr>
        <p:grpSpPr>
          <a:xfrm>
            <a:off x="9145264" y="2051020"/>
            <a:ext cx="1780815" cy="443346"/>
            <a:chOff x="9325125" y="3944048"/>
            <a:chExt cx="1780815" cy="44334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B4F654F-290F-499F-85CA-D596A85EE923}"/>
                </a:ext>
              </a:extLst>
            </p:cNvPr>
            <p:cNvSpPr/>
            <p:nvPr/>
          </p:nvSpPr>
          <p:spPr>
            <a:xfrm>
              <a:off x="9325125" y="394404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ADAA9F1-EDB6-4EC3-8B42-BF4823CCC34F}"/>
                </a:ext>
              </a:extLst>
            </p:cNvPr>
            <p:cNvSpPr/>
            <p:nvPr/>
          </p:nvSpPr>
          <p:spPr>
            <a:xfrm>
              <a:off x="9905212" y="3944049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E62A1D3-8394-40C0-B5FA-4139EEAF64E8}"/>
                </a:ext>
              </a:extLst>
            </p:cNvPr>
            <p:cNvSpPr/>
            <p:nvPr/>
          </p:nvSpPr>
          <p:spPr>
            <a:xfrm>
              <a:off x="10505576" y="3944049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30ED7BC-06BD-4F73-B2E8-4A7F9376C09E}"/>
              </a:ext>
            </a:extLst>
          </p:cNvPr>
          <p:cNvSpPr/>
          <p:nvPr/>
        </p:nvSpPr>
        <p:spPr>
          <a:xfrm>
            <a:off x="8832241" y="2496506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C94CBB4-BB90-4685-B67B-F3A7046FD1D6}"/>
              </a:ext>
            </a:extLst>
          </p:cNvPr>
          <p:cNvSpPr/>
          <p:nvPr/>
        </p:nvSpPr>
        <p:spPr>
          <a:xfrm>
            <a:off x="9425783" y="2496507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3B7CB7B-65B2-4C5D-9896-2DF2E16EB61D}"/>
              </a:ext>
            </a:extLst>
          </p:cNvPr>
          <p:cNvSpPr/>
          <p:nvPr/>
        </p:nvSpPr>
        <p:spPr>
          <a:xfrm>
            <a:off x="10026147" y="2496507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3F4730D-0580-46FD-B188-CA2C5917C320}"/>
              </a:ext>
            </a:extLst>
          </p:cNvPr>
          <p:cNvSpPr/>
          <p:nvPr/>
        </p:nvSpPr>
        <p:spPr>
          <a:xfrm>
            <a:off x="10619689" y="2496507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C69DEAB-F6E2-4491-80DB-CDF04F959C68}"/>
              </a:ext>
            </a:extLst>
          </p:cNvPr>
          <p:cNvSpPr/>
          <p:nvPr/>
        </p:nvSpPr>
        <p:spPr>
          <a:xfrm>
            <a:off x="8566335" y="2939848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909FEB-7C85-49F7-BD6C-D1C0E5B87927}"/>
              </a:ext>
            </a:extLst>
          </p:cNvPr>
          <p:cNvSpPr/>
          <p:nvPr/>
        </p:nvSpPr>
        <p:spPr>
          <a:xfrm>
            <a:off x="9159877" y="2939849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4903B26-DF2E-43A0-AF3C-09D6360F6C76}"/>
              </a:ext>
            </a:extLst>
          </p:cNvPr>
          <p:cNvSpPr/>
          <p:nvPr/>
        </p:nvSpPr>
        <p:spPr>
          <a:xfrm>
            <a:off x="9760241" y="2939849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54DB653-95B9-4D04-B465-96449DA54380}"/>
              </a:ext>
            </a:extLst>
          </p:cNvPr>
          <p:cNvSpPr/>
          <p:nvPr/>
        </p:nvSpPr>
        <p:spPr>
          <a:xfrm>
            <a:off x="10353783" y="2939849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26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42F89C4-33B1-491E-899E-A451583AC4CD}"/>
              </a:ext>
            </a:extLst>
          </p:cNvPr>
          <p:cNvSpPr/>
          <p:nvPr/>
        </p:nvSpPr>
        <p:spPr>
          <a:xfrm>
            <a:off x="10951052" y="2939848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FADDE83-1BFD-428A-8461-603FD0EE707A}"/>
              </a:ext>
            </a:extLst>
          </p:cNvPr>
          <p:cNvSpPr/>
          <p:nvPr/>
        </p:nvSpPr>
        <p:spPr>
          <a:xfrm>
            <a:off x="9722956" y="1169083"/>
            <a:ext cx="600364" cy="443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DC3E5B3-1591-4F9B-AB51-2DE76CE7434F}"/>
              </a:ext>
            </a:extLst>
          </p:cNvPr>
          <p:cNvSpPr/>
          <p:nvPr/>
        </p:nvSpPr>
        <p:spPr>
          <a:xfrm>
            <a:off x="10019421" y="1614751"/>
            <a:ext cx="600364" cy="443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4807E53-107F-4B2A-B30A-EFCCB6AB82A8}"/>
              </a:ext>
            </a:extLst>
          </p:cNvPr>
          <p:cNvSpPr/>
          <p:nvPr/>
        </p:nvSpPr>
        <p:spPr>
          <a:xfrm>
            <a:off x="10023809" y="1607906"/>
            <a:ext cx="600364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439459B-1C31-42FB-A63E-BD022D7B0329}"/>
              </a:ext>
            </a:extLst>
          </p:cNvPr>
          <p:cNvSpPr/>
          <p:nvPr/>
        </p:nvSpPr>
        <p:spPr>
          <a:xfrm>
            <a:off x="9159453" y="2940160"/>
            <a:ext cx="600364" cy="443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pic>
        <p:nvPicPr>
          <p:cNvPr id="79" name="그림 78" descr="텍스트이(가) 표시된 사진&#10;&#10;자동 생성된 설명">
            <a:extLst>
              <a:ext uri="{FF2B5EF4-FFF2-40B4-BE49-F238E27FC236}">
                <a16:creationId xmlns:a16="http://schemas.microsoft.com/office/drawing/2014/main" id="{96B6BEFA-35CF-42A8-AC49-CF40FBCFE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99" y="609476"/>
            <a:ext cx="8983329" cy="3134162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1E7C5F15-83AB-4485-A60D-96C93CEB34D4}"/>
              </a:ext>
            </a:extLst>
          </p:cNvPr>
          <p:cNvSpPr/>
          <p:nvPr/>
        </p:nvSpPr>
        <p:spPr>
          <a:xfrm>
            <a:off x="312576" y="3738665"/>
            <a:ext cx="4237582" cy="3006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1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(0.01ms, 3.98MB)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2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(0.01ms, 3.9MB)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3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(0.01ms, 3.96MB)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4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(0.01ms, 3.95MB)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5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(0.04ms, 3.97MB)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6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(0.02ms, 3.96MB)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7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(0.04ms, 3.97MB)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8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(0.02ms, 3.95MB)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9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(0.01ms, 3.73MB)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10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(0.02ms, 3.96MB)</a:t>
            </a: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4EC2A56-F487-4C37-A3F6-AD99990DB99B}"/>
              </a:ext>
            </a:extLst>
          </p:cNvPr>
          <p:cNvSpPr/>
          <p:nvPr/>
        </p:nvSpPr>
        <p:spPr>
          <a:xfrm>
            <a:off x="4505352" y="3449371"/>
            <a:ext cx="4237582" cy="3006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효율성  테스트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테스트 </a:t>
            </a:r>
            <a:r>
              <a:rPr lang="en-US" altLang="ko-KR">
                <a:solidFill>
                  <a:sysClr val="windowText" lastClr="000000"/>
                </a:solidFill>
              </a:rPr>
              <a:t>1 〉   </a:t>
            </a:r>
            <a:r>
              <a:rPr lang="ko-KR" altLang="en-US">
                <a:solidFill>
                  <a:sysClr val="windowText" lastClr="000000"/>
                </a:solidFill>
              </a:rPr>
              <a:t>통과 </a:t>
            </a:r>
            <a:r>
              <a:rPr lang="en-US" altLang="ko-KR">
                <a:solidFill>
                  <a:sysClr val="windowText" lastClr="000000"/>
                </a:solidFill>
              </a:rPr>
              <a:t>(0.64ms, 8.07MB)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테스트 </a:t>
            </a:r>
            <a:r>
              <a:rPr lang="en-US" altLang="ko-KR">
                <a:solidFill>
                  <a:sysClr val="windowText" lastClr="000000"/>
                </a:solidFill>
              </a:rPr>
              <a:t>2 〉   </a:t>
            </a:r>
            <a:r>
              <a:rPr lang="ko-KR" altLang="en-US">
                <a:solidFill>
                  <a:sysClr val="windowText" lastClr="000000"/>
                </a:solidFill>
              </a:rPr>
              <a:t>통과 </a:t>
            </a:r>
            <a:r>
              <a:rPr lang="en-US" altLang="ko-KR">
                <a:solidFill>
                  <a:sysClr val="windowText" lastClr="000000"/>
                </a:solidFill>
              </a:rPr>
              <a:t>(0.42ms, 6.88MB)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테스트 </a:t>
            </a:r>
            <a:r>
              <a:rPr lang="en-US" altLang="ko-KR">
                <a:solidFill>
                  <a:sysClr val="windowText" lastClr="000000"/>
                </a:solidFill>
              </a:rPr>
              <a:t>3 〉   </a:t>
            </a:r>
            <a:r>
              <a:rPr lang="ko-KR" altLang="en-US">
                <a:solidFill>
                  <a:sysClr val="windowText" lastClr="000000"/>
                </a:solidFill>
              </a:rPr>
              <a:t>통과 </a:t>
            </a:r>
            <a:r>
              <a:rPr lang="en-US" altLang="ko-KR">
                <a:solidFill>
                  <a:sysClr val="windowText" lastClr="000000"/>
                </a:solidFill>
              </a:rPr>
              <a:t>(0.69ms, 8.57MB)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테스트 </a:t>
            </a:r>
            <a:r>
              <a:rPr lang="en-US" altLang="ko-KR">
                <a:solidFill>
                  <a:sysClr val="windowText" lastClr="000000"/>
                </a:solidFill>
              </a:rPr>
              <a:t>4 〉   </a:t>
            </a:r>
            <a:r>
              <a:rPr lang="ko-KR" altLang="en-US">
                <a:solidFill>
                  <a:sysClr val="windowText" lastClr="000000"/>
                </a:solidFill>
              </a:rPr>
              <a:t>통과 </a:t>
            </a:r>
            <a:r>
              <a:rPr lang="en-US" altLang="ko-KR">
                <a:solidFill>
                  <a:sysClr val="windowText" lastClr="000000"/>
                </a:solidFill>
              </a:rPr>
              <a:t>(0.67ms, 8.18MB)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테스트 </a:t>
            </a:r>
            <a:r>
              <a:rPr lang="en-US" altLang="ko-KR">
                <a:solidFill>
                  <a:sysClr val="windowText" lastClr="000000"/>
                </a:solidFill>
              </a:rPr>
              <a:t>5 〉   </a:t>
            </a:r>
            <a:r>
              <a:rPr lang="ko-KR" altLang="en-US">
                <a:solidFill>
                  <a:sysClr val="windowText" lastClr="000000"/>
                </a:solidFill>
              </a:rPr>
              <a:t>통과 </a:t>
            </a:r>
            <a:r>
              <a:rPr lang="en-US" altLang="ko-KR">
                <a:solidFill>
                  <a:sysClr val="windowText" lastClr="000000"/>
                </a:solidFill>
              </a:rPr>
              <a:t>(0.58ms, 7.9MB)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테스트 </a:t>
            </a:r>
            <a:r>
              <a:rPr lang="en-US" altLang="ko-KR">
                <a:solidFill>
                  <a:sysClr val="windowText" lastClr="000000"/>
                </a:solidFill>
              </a:rPr>
              <a:t>6 〉   </a:t>
            </a:r>
            <a:r>
              <a:rPr lang="ko-KR" altLang="en-US">
                <a:solidFill>
                  <a:sysClr val="windowText" lastClr="000000"/>
                </a:solidFill>
              </a:rPr>
              <a:t>통과 </a:t>
            </a:r>
            <a:r>
              <a:rPr lang="en-US" altLang="ko-KR">
                <a:solidFill>
                  <a:sysClr val="windowText" lastClr="000000"/>
                </a:solidFill>
              </a:rPr>
              <a:t>(0.69ms, 8.67MB)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테스트 </a:t>
            </a:r>
            <a:r>
              <a:rPr lang="en-US" altLang="ko-KR">
                <a:solidFill>
                  <a:sysClr val="windowText" lastClr="000000"/>
                </a:solidFill>
              </a:rPr>
              <a:t>7 〉   </a:t>
            </a:r>
            <a:r>
              <a:rPr lang="ko-KR" altLang="en-US">
                <a:solidFill>
                  <a:sysClr val="windowText" lastClr="000000"/>
                </a:solidFill>
              </a:rPr>
              <a:t>통과 </a:t>
            </a:r>
            <a:r>
              <a:rPr lang="en-US" altLang="ko-KR">
                <a:solidFill>
                  <a:sysClr val="windowText" lastClr="000000"/>
                </a:solidFill>
              </a:rPr>
              <a:t>(0.63ms, 8.36MB)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테스트 </a:t>
            </a:r>
            <a:r>
              <a:rPr lang="en-US" altLang="ko-KR">
                <a:solidFill>
                  <a:sysClr val="windowText" lastClr="000000"/>
                </a:solidFill>
              </a:rPr>
              <a:t>8 〉   </a:t>
            </a:r>
            <a:r>
              <a:rPr lang="ko-KR" altLang="en-US">
                <a:solidFill>
                  <a:sysClr val="windowText" lastClr="000000"/>
                </a:solidFill>
              </a:rPr>
              <a:t>통과 </a:t>
            </a:r>
            <a:r>
              <a:rPr lang="en-US" altLang="ko-KR">
                <a:solidFill>
                  <a:sysClr val="windowText" lastClr="000000"/>
                </a:solidFill>
              </a:rPr>
              <a:t>(0.58ms, 7.59MB)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테스트 </a:t>
            </a:r>
            <a:r>
              <a:rPr lang="en-US" altLang="ko-KR">
                <a:solidFill>
                  <a:sysClr val="windowText" lastClr="000000"/>
                </a:solidFill>
              </a:rPr>
              <a:t>9 〉   </a:t>
            </a:r>
            <a:r>
              <a:rPr lang="ko-KR" altLang="en-US">
                <a:solidFill>
                  <a:sysClr val="windowText" lastClr="000000"/>
                </a:solidFill>
              </a:rPr>
              <a:t>통과 </a:t>
            </a:r>
            <a:r>
              <a:rPr lang="en-US" altLang="ko-KR">
                <a:solidFill>
                  <a:sysClr val="windowText" lastClr="000000"/>
                </a:solidFill>
              </a:rPr>
              <a:t>(0.58ms, 7.89MB)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테스트 </a:t>
            </a:r>
            <a:r>
              <a:rPr lang="en-US" altLang="ko-KR">
                <a:solidFill>
                  <a:sysClr val="windowText" lastClr="000000"/>
                </a:solidFill>
              </a:rPr>
              <a:t>10 〉   </a:t>
            </a:r>
            <a:r>
              <a:rPr lang="ko-KR" altLang="en-US">
                <a:solidFill>
                  <a:sysClr val="windowText" lastClr="000000"/>
                </a:solidFill>
              </a:rPr>
              <a:t>통과 </a:t>
            </a:r>
            <a:r>
              <a:rPr lang="en-US" altLang="ko-KR">
                <a:solidFill>
                  <a:sysClr val="windowText" lastClr="000000"/>
                </a:solidFill>
              </a:rPr>
              <a:t>(0.70ms, 8.36MB)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54" grpId="0" animBg="1"/>
      <p:bldP spid="55" grpId="0" animBg="1"/>
      <p:bldP spid="55" grpId="1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69" grpId="1" animBg="1"/>
      <p:bldP spid="69" grpId="2" animBg="1"/>
      <p:bldP spid="69" grpId="3" animBg="1"/>
      <p:bldP spid="70" grpId="0" animBg="1"/>
      <p:bldP spid="70" grpId="1" animBg="1"/>
      <p:bldP spid="74" grpId="0" animBg="1"/>
      <p:bldP spid="77" grpId="0" animBg="1"/>
      <p:bldP spid="80" grpId="0" animBg="1"/>
      <p:bldP spid="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155BC1BC-4061-4927-93E7-DB24A66317DF}"/>
              </a:ext>
            </a:extLst>
          </p:cNvPr>
          <p:cNvGrpSpPr/>
          <p:nvPr/>
        </p:nvGrpSpPr>
        <p:grpSpPr>
          <a:xfrm>
            <a:off x="5301841" y="833013"/>
            <a:ext cx="2985081" cy="2216719"/>
            <a:chOff x="8438567" y="1169210"/>
            <a:chExt cx="2985081" cy="221671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FD8D290-2B7C-4718-8007-4C8D0736F700}"/>
                </a:ext>
              </a:extLst>
            </p:cNvPr>
            <p:cNvSpPr/>
            <p:nvPr/>
          </p:nvSpPr>
          <p:spPr>
            <a:xfrm>
              <a:off x="9598197" y="1169210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AF2A4AC-DDEE-46DE-97D5-166179631AAE}"/>
                </a:ext>
              </a:extLst>
            </p:cNvPr>
            <p:cNvSpPr/>
            <p:nvPr/>
          </p:nvSpPr>
          <p:spPr>
            <a:xfrm>
              <a:off x="9298015" y="1612555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CA8AE99-0A00-40EA-BB95-40EB5DEEE068}"/>
                </a:ext>
              </a:extLst>
            </p:cNvPr>
            <p:cNvSpPr/>
            <p:nvPr/>
          </p:nvSpPr>
          <p:spPr>
            <a:xfrm>
              <a:off x="9896812" y="1612554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DF31990-3536-4BC2-BAEA-77E2F8DA966D}"/>
                </a:ext>
              </a:extLst>
            </p:cNvPr>
            <p:cNvSpPr/>
            <p:nvPr/>
          </p:nvSpPr>
          <p:spPr>
            <a:xfrm>
              <a:off x="9018110" y="2055897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D192430-1158-4954-9AC1-4EF648DBF27D}"/>
                </a:ext>
              </a:extLst>
            </p:cNvPr>
            <p:cNvSpPr/>
            <p:nvPr/>
          </p:nvSpPr>
          <p:spPr>
            <a:xfrm>
              <a:off x="9598197" y="205589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4602C0B-848A-4141-B0E2-1DAC2A99C874}"/>
                </a:ext>
              </a:extLst>
            </p:cNvPr>
            <p:cNvSpPr/>
            <p:nvPr/>
          </p:nvSpPr>
          <p:spPr>
            <a:xfrm>
              <a:off x="10198561" y="205589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CA239F6-F76F-4399-993B-A271D5EC8DE3}"/>
                </a:ext>
              </a:extLst>
            </p:cNvPr>
            <p:cNvSpPr/>
            <p:nvPr/>
          </p:nvSpPr>
          <p:spPr>
            <a:xfrm>
              <a:off x="8704473" y="2499241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2CA6F07-D0E4-4D52-AA4A-F81408E8DB5D}"/>
                </a:ext>
              </a:extLst>
            </p:cNvPr>
            <p:cNvSpPr/>
            <p:nvPr/>
          </p:nvSpPr>
          <p:spPr>
            <a:xfrm>
              <a:off x="9298015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20DD4BE-F67E-445F-97CC-7F4E1BBC4BD6}"/>
                </a:ext>
              </a:extLst>
            </p:cNvPr>
            <p:cNvSpPr/>
            <p:nvPr/>
          </p:nvSpPr>
          <p:spPr>
            <a:xfrm>
              <a:off x="9898379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4EA77A2-513A-4226-8349-714471FC9AE3}"/>
                </a:ext>
              </a:extLst>
            </p:cNvPr>
            <p:cNvSpPr/>
            <p:nvPr/>
          </p:nvSpPr>
          <p:spPr>
            <a:xfrm>
              <a:off x="10491921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7ABFD2E-4D54-464E-983B-F5FD58DFFE79}"/>
                </a:ext>
              </a:extLst>
            </p:cNvPr>
            <p:cNvSpPr/>
            <p:nvPr/>
          </p:nvSpPr>
          <p:spPr>
            <a:xfrm>
              <a:off x="8438567" y="2942583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235F038-3E72-4E35-993B-E30A014AA273}"/>
                </a:ext>
              </a:extLst>
            </p:cNvPr>
            <p:cNvSpPr/>
            <p:nvPr/>
          </p:nvSpPr>
          <p:spPr>
            <a:xfrm>
              <a:off x="9032109" y="2942584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A21AB45-9489-4C7A-84F4-4B1BC9062A12}"/>
                </a:ext>
              </a:extLst>
            </p:cNvPr>
            <p:cNvSpPr/>
            <p:nvPr/>
          </p:nvSpPr>
          <p:spPr>
            <a:xfrm>
              <a:off x="9632473" y="2942584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26D055A-34CC-4FEA-B0B1-55A6D759D814}"/>
                </a:ext>
              </a:extLst>
            </p:cNvPr>
            <p:cNvSpPr/>
            <p:nvPr/>
          </p:nvSpPr>
          <p:spPr>
            <a:xfrm>
              <a:off x="10226015" y="2942584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D0ECD34-6B5F-4E3B-B234-28CFF340AC9B}"/>
                </a:ext>
              </a:extLst>
            </p:cNvPr>
            <p:cNvSpPr/>
            <p:nvPr/>
          </p:nvSpPr>
          <p:spPr>
            <a:xfrm>
              <a:off x="10823284" y="2942583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5C348B4-AD4C-4F92-800D-9DA534D37D29}"/>
              </a:ext>
            </a:extLst>
          </p:cNvPr>
          <p:cNvSpPr txBox="1"/>
          <p:nvPr/>
        </p:nvSpPr>
        <p:spPr>
          <a:xfrm>
            <a:off x="312575" y="178589"/>
            <a:ext cx="3788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Bottom-Top</a:t>
            </a:r>
            <a:r>
              <a:rPr lang="ko-KR" altLang="en-US" sz="2500" dirty="0"/>
              <a:t> </a:t>
            </a:r>
            <a:r>
              <a:rPr lang="en-US" altLang="ko-KR" sz="2500" dirty="0"/>
              <a:t>Flow chart</a:t>
            </a:r>
          </a:p>
          <a:p>
            <a:endParaRPr lang="ko-KR" altLang="en-US" sz="2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DD3AAD-1F6C-41A4-BA56-C4F05B5D9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1547812"/>
            <a:ext cx="3571875" cy="3533775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72F399F5-3E0B-4E8B-80D4-3FB9459CDCA4}"/>
              </a:ext>
            </a:extLst>
          </p:cNvPr>
          <p:cNvGrpSpPr/>
          <p:nvPr/>
        </p:nvGrpSpPr>
        <p:grpSpPr>
          <a:xfrm>
            <a:off x="5307852" y="833012"/>
            <a:ext cx="2985081" cy="2216719"/>
            <a:chOff x="8438567" y="1169210"/>
            <a:chExt cx="2985081" cy="221671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16D459C-70A5-4D07-8DD2-457BD02F18C4}"/>
                </a:ext>
              </a:extLst>
            </p:cNvPr>
            <p:cNvSpPr/>
            <p:nvPr/>
          </p:nvSpPr>
          <p:spPr>
            <a:xfrm>
              <a:off x="9598197" y="1169210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2F03382-3BDF-4295-90DC-CB9486412DCF}"/>
                </a:ext>
              </a:extLst>
            </p:cNvPr>
            <p:cNvSpPr/>
            <p:nvPr/>
          </p:nvSpPr>
          <p:spPr>
            <a:xfrm>
              <a:off x="9298015" y="1612555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9A39D25-3293-47F5-AEDB-8AA754E68AB9}"/>
                </a:ext>
              </a:extLst>
            </p:cNvPr>
            <p:cNvSpPr/>
            <p:nvPr/>
          </p:nvSpPr>
          <p:spPr>
            <a:xfrm>
              <a:off x="9896812" y="1612554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61663FD-CE9A-4DDD-BC6E-CD50ED8548BF}"/>
                </a:ext>
              </a:extLst>
            </p:cNvPr>
            <p:cNvSpPr/>
            <p:nvPr/>
          </p:nvSpPr>
          <p:spPr>
            <a:xfrm>
              <a:off x="9018110" y="2055897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A5C3DD0-D867-4019-AF85-B5DABA405765}"/>
                </a:ext>
              </a:extLst>
            </p:cNvPr>
            <p:cNvSpPr/>
            <p:nvPr/>
          </p:nvSpPr>
          <p:spPr>
            <a:xfrm>
              <a:off x="9598197" y="205589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5733E63-8CE6-4B1A-9883-591E99AB402C}"/>
                </a:ext>
              </a:extLst>
            </p:cNvPr>
            <p:cNvSpPr/>
            <p:nvPr/>
          </p:nvSpPr>
          <p:spPr>
            <a:xfrm>
              <a:off x="10198561" y="205589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FA55DCD-85D0-47A9-8033-B317C14B653F}"/>
                </a:ext>
              </a:extLst>
            </p:cNvPr>
            <p:cNvSpPr/>
            <p:nvPr/>
          </p:nvSpPr>
          <p:spPr>
            <a:xfrm>
              <a:off x="8704473" y="2499241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31F4164-891D-4861-A56A-A3A2B99E5C4D}"/>
                </a:ext>
              </a:extLst>
            </p:cNvPr>
            <p:cNvSpPr/>
            <p:nvPr/>
          </p:nvSpPr>
          <p:spPr>
            <a:xfrm>
              <a:off x="9298015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066D54-90EE-4D48-8589-0CCA46E1DEC2}"/>
                </a:ext>
              </a:extLst>
            </p:cNvPr>
            <p:cNvSpPr/>
            <p:nvPr/>
          </p:nvSpPr>
          <p:spPr>
            <a:xfrm>
              <a:off x="9898379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D7C08BB-690B-4D80-8563-EB45E8B908C9}"/>
                </a:ext>
              </a:extLst>
            </p:cNvPr>
            <p:cNvSpPr/>
            <p:nvPr/>
          </p:nvSpPr>
          <p:spPr>
            <a:xfrm>
              <a:off x="10491921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3929CDA-67C2-4DAA-B8CB-77A615DAC1C0}"/>
                </a:ext>
              </a:extLst>
            </p:cNvPr>
            <p:cNvSpPr/>
            <p:nvPr/>
          </p:nvSpPr>
          <p:spPr>
            <a:xfrm>
              <a:off x="8438567" y="2942583"/>
              <a:ext cx="600364" cy="44334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95483F4-40CF-4515-B0D0-E56188931840}"/>
                </a:ext>
              </a:extLst>
            </p:cNvPr>
            <p:cNvSpPr/>
            <p:nvPr/>
          </p:nvSpPr>
          <p:spPr>
            <a:xfrm>
              <a:off x="9032109" y="2942584"/>
              <a:ext cx="600364" cy="44334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1654140-E2E9-47B5-98C5-832135F21C32}"/>
                </a:ext>
              </a:extLst>
            </p:cNvPr>
            <p:cNvSpPr/>
            <p:nvPr/>
          </p:nvSpPr>
          <p:spPr>
            <a:xfrm>
              <a:off x="9632473" y="2942584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40CE7C0-0C32-4D2C-B5CF-1DC6C638C438}"/>
                </a:ext>
              </a:extLst>
            </p:cNvPr>
            <p:cNvSpPr/>
            <p:nvPr/>
          </p:nvSpPr>
          <p:spPr>
            <a:xfrm>
              <a:off x="10226015" y="2942584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756B905-0F7D-49D4-BC00-CE7296211BD2}"/>
                </a:ext>
              </a:extLst>
            </p:cNvPr>
            <p:cNvSpPr/>
            <p:nvPr/>
          </p:nvSpPr>
          <p:spPr>
            <a:xfrm>
              <a:off x="10823284" y="2942583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A7F4758-8478-4894-A149-DC50D7BD710E}"/>
              </a:ext>
            </a:extLst>
          </p:cNvPr>
          <p:cNvGrpSpPr/>
          <p:nvPr/>
        </p:nvGrpSpPr>
        <p:grpSpPr>
          <a:xfrm>
            <a:off x="5303388" y="833011"/>
            <a:ext cx="2985081" cy="2216719"/>
            <a:chOff x="8438567" y="1169210"/>
            <a:chExt cx="2985081" cy="221671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F319429-725D-4CAE-80D0-DC490F4B9566}"/>
                </a:ext>
              </a:extLst>
            </p:cNvPr>
            <p:cNvSpPr/>
            <p:nvPr/>
          </p:nvSpPr>
          <p:spPr>
            <a:xfrm>
              <a:off x="9598197" y="1169210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02E1379-4879-4D5D-825F-CFC256DB53F4}"/>
                </a:ext>
              </a:extLst>
            </p:cNvPr>
            <p:cNvSpPr/>
            <p:nvPr/>
          </p:nvSpPr>
          <p:spPr>
            <a:xfrm>
              <a:off x="9298015" y="1612555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DC4B329-F24C-464A-BB19-EF4E91663E64}"/>
                </a:ext>
              </a:extLst>
            </p:cNvPr>
            <p:cNvSpPr/>
            <p:nvPr/>
          </p:nvSpPr>
          <p:spPr>
            <a:xfrm>
              <a:off x="9896812" y="1612554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2FE1DBB-BF84-404A-845D-E8E728C2932B}"/>
                </a:ext>
              </a:extLst>
            </p:cNvPr>
            <p:cNvSpPr/>
            <p:nvPr/>
          </p:nvSpPr>
          <p:spPr>
            <a:xfrm>
              <a:off x="9018110" y="2055897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FE8B533-31C1-4C79-A9EF-021CEABAC00C}"/>
                </a:ext>
              </a:extLst>
            </p:cNvPr>
            <p:cNvSpPr/>
            <p:nvPr/>
          </p:nvSpPr>
          <p:spPr>
            <a:xfrm>
              <a:off x="9598197" y="205589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02249B5-C068-4351-8F83-13DD8AF39E21}"/>
                </a:ext>
              </a:extLst>
            </p:cNvPr>
            <p:cNvSpPr/>
            <p:nvPr/>
          </p:nvSpPr>
          <p:spPr>
            <a:xfrm>
              <a:off x="10198561" y="205589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D86321C-2A91-4331-AA0C-B3C3F190F442}"/>
                </a:ext>
              </a:extLst>
            </p:cNvPr>
            <p:cNvSpPr/>
            <p:nvPr/>
          </p:nvSpPr>
          <p:spPr>
            <a:xfrm>
              <a:off x="8704473" y="2499241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FB0A9EE-30A0-41D4-9516-181E738A7101}"/>
                </a:ext>
              </a:extLst>
            </p:cNvPr>
            <p:cNvSpPr/>
            <p:nvPr/>
          </p:nvSpPr>
          <p:spPr>
            <a:xfrm>
              <a:off x="9298015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6B63804-6D9A-4315-8A2F-AA71A529C970}"/>
                </a:ext>
              </a:extLst>
            </p:cNvPr>
            <p:cNvSpPr/>
            <p:nvPr/>
          </p:nvSpPr>
          <p:spPr>
            <a:xfrm>
              <a:off x="9898379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425C0CF-A8C2-4979-A867-31D2FB86FF7C}"/>
                </a:ext>
              </a:extLst>
            </p:cNvPr>
            <p:cNvSpPr/>
            <p:nvPr/>
          </p:nvSpPr>
          <p:spPr>
            <a:xfrm>
              <a:off x="10491921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A9F0CA6-2E69-4A28-8317-16EDA4C600F9}"/>
                </a:ext>
              </a:extLst>
            </p:cNvPr>
            <p:cNvSpPr/>
            <p:nvPr/>
          </p:nvSpPr>
          <p:spPr>
            <a:xfrm>
              <a:off x="8438567" y="2942583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B1985C9-3C6C-4FF0-8E86-B1990B7C8045}"/>
                </a:ext>
              </a:extLst>
            </p:cNvPr>
            <p:cNvSpPr/>
            <p:nvPr/>
          </p:nvSpPr>
          <p:spPr>
            <a:xfrm>
              <a:off x="9032109" y="2942584"/>
              <a:ext cx="600364" cy="44334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64AAAF8-5628-4F3C-9789-F513BBAE7CCA}"/>
                </a:ext>
              </a:extLst>
            </p:cNvPr>
            <p:cNvSpPr/>
            <p:nvPr/>
          </p:nvSpPr>
          <p:spPr>
            <a:xfrm>
              <a:off x="9632473" y="2942584"/>
              <a:ext cx="600364" cy="44334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B1B5E0D-35AC-48F7-B85F-1E672AB54B33}"/>
                </a:ext>
              </a:extLst>
            </p:cNvPr>
            <p:cNvSpPr/>
            <p:nvPr/>
          </p:nvSpPr>
          <p:spPr>
            <a:xfrm>
              <a:off x="10226015" y="2942584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A7AB193-9523-4C50-BF83-4F60B5929FDB}"/>
                </a:ext>
              </a:extLst>
            </p:cNvPr>
            <p:cNvSpPr/>
            <p:nvPr/>
          </p:nvSpPr>
          <p:spPr>
            <a:xfrm>
              <a:off x="10823284" y="2942583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BA450A9-27A2-4C11-AB4E-8973B0612447}"/>
              </a:ext>
            </a:extLst>
          </p:cNvPr>
          <p:cNvGrpSpPr/>
          <p:nvPr/>
        </p:nvGrpSpPr>
        <p:grpSpPr>
          <a:xfrm>
            <a:off x="5303388" y="833010"/>
            <a:ext cx="2985081" cy="2216719"/>
            <a:chOff x="8438567" y="1169210"/>
            <a:chExt cx="2985081" cy="221671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7FAB386-A3BB-4FD3-9D69-7FE1A438C128}"/>
                </a:ext>
              </a:extLst>
            </p:cNvPr>
            <p:cNvSpPr/>
            <p:nvPr/>
          </p:nvSpPr>
          <p:spPr>
            <a:xfrm>
              <a:off x="9598197" y="1169210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7BFA3B7-56B5-4707-B6F8-AC35FF54F961}"/>
                </a:ext>
              </a:extLst>
            </p:cNvPr>
            <p:cNvSpPr/>
            <p:nvPr/>
          </p:nvSpPr>
          <p:spPr>
            <a:xfrm>
              <a:off x="9298015" y="1612555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03C90D1-7177-4B95-BD2D-1CEC8705E7B1}"/>
                </a:ext>
              </a:extLst>
            </p:cNvPr>
            <p:cNvSpPr/>
            <p:nvPr/>
          </p:nvSpPr>
          <p:spPr>
            <a:xfrm>
              <a:off x="9896812" y="1612554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00FC5BD-77B1-4AE6-86C1-63D1783D0E36}"/>
                </a:ext>
              </a:extLst>
            </p:cNvPr>
            <p:cNvSpPr/>
            <p:nvPr/>
          </p:nvSpPr>
          <p:spPr>
            <a:xfrm>
              <a:off x="9018110" y="2055897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14D89AB-86D8-4B21-A933-3A2833C00370}"/>
                </a:ext>
              </a:extLst>
            </p:cNvPr>
            <p:cNvSpPr/>
            <p:nvPr/>
          </p:nvSpPr>
          <p:spPr>
            <a:xfrm>
              <a:off x="9598197" y="205589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1080983-E215-4451-AEF3-3B0EA45CC401}"/>
                </a:ext>
              </a:extLst>
            </p:cNvPr>
            <p:cNvSpPr/>
            <p:nvPr/>
          </p:nvSpPr>
          <p:spPr>
            <a:xfrm>
              <a:off x="10198561" y="205589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D75690C-9239-4EF5-B617-4B2C884FB6DE}"/>
                </a:ext>
              </a:extLst>
            </p:cNvPr>
            <p:cNvSpPr/>
            <p:nvPr/>
          </p:nvSpPr>
          <p:spPr>
            <a:xfrm>
              <a:off x="8704473" y="2499241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4C0CA8C-931A-49B6-BA97-2A3E8184FA4F}"/>
                </a:ext>
              </a:extLst>
            </p:cNvPr>
            <p:cNvSpPr/>
            <p:nvPr/>
          </p:nvSpPr>
          <p:spPr>
            <a:xfrm>
              <a:off x="9298015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21F792D-382F-4322-B670-9CCDE98FADBF}"/>
                </a:ext>
              </a:extLst>
            </p:cNvPr>
            <p:cNvSpPr/>
            <p:nvPr/>
          </p:nvSpPr>
          <p:spPr>
            <a:xfrm>
              <a:off x="9898379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D4BD381-73C6-423F-803E-9A3936F6466E}"/>
                </a:ext>
              </a:extLst>
            </p:cNvPr>
            <p:cNvSpPr/>
            <p:nvPr/>
          </p:nvSpPr>
          <p:spPr>
            <a:xfrm>
              <a:off x="10491921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8807C18-0F48-47A9-9F8A-2F4D23C712A9}"/>
                </a:ext>
              </a:extLst>
            </p:cNvPr>
            <p:cNvSpPr/>
            <p:nvPr/>
          </p:nvSpPr>
          <p:spPr>
            <a:xfrm>
              <a:off x="8438567" y="2942583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F4939E8-274C-4F16-985C-A5B946012104}"/>
                </a:ext>
              </a:extLst>
            </p:cNvPr>
            <p:cNvSpPr/>
            <p:nvPr/>
          </p:nvSpPr>
          <p:spPr>
            <a:xfrm>
              <a:off x="9032109" y="2942584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90AD4-C747-4769-A24F-87E28DAB664A}"/>
                </a:ext>
              </a:extLst>
            </p:cNvPr>
            <p:cNvSpPr/>
            <p:nvPr/>
          </p:nvSpPr>
          <p:spPr>
            <a:xfrm>
              <a:off x="9632473" y="2942584"/>
              <a:ext cx="600364" cy="44334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EB1F907-F8C7-4F4B-86B9-3C0E1CA922EB}"/>
                </a:ext>
              </a:extLst>
            </p:cNvPr>
            <p:cNvSpPr/>
            <p:nvPr/>
          </p:nvSpPr>
          <p:spPr>
            <a:xfrm>
              <a:off x="10226015" y="2942584"/>
              <a:ext cx="600364" cy="44334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1C94D50-6193-44DF-A2F0-D5083A4F93BD}"/>
                </a:ext>
              </a:extLst>
            </p:cNvPr>
            <p:cNvSpPr/>
            <p:nvPr/>
          </p:nvSpPr>
          <p:spPr>
            <a:xfrm>
              <a:off x="10823284" y="2942583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E7DC806-5F5E-44F4-A3CE-A3CCB5FE0E6C}"/>
              </a:ext>
            </a:extLst>
          </p:cNvPr>
          <p:cNvGrpSpPr/>
          <p:nvPr/>
        </p:nvGrpSpPr>
        <p:grpSpPr>
          <a:xfrm>
            <a:off x="5299342" y="833009"/>
            <a:ext cx="2985081" cy="2216719"/>
            <a:chOff x="8438567" y="1169210"/>
            <a:chExt cx="2985081" cy="2216719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EE861CA-087B-42E2-A6E2-F7B111AE6CFE}"/>
                </a:ext>
              </a:extLst>
            </p:cNvPr>
            <p:cNvSpPr/>
            <p:nvPr/>
          </p:nvSpPr>
          <p:spPr>
            <a:xfrm>
              <a:off x="9598197" y="1169210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B16DE77-E1EE-414B-BE69-95CB9F009B9C}"/>
                </a:ext>
              </a:extLst>
            </p:cNvPr>
            <p:cNvSpPr/>
            <p:nvPr/>
          </p:nvSpPr>
          <p:spPr>
            <a:xfrm>
              <a:off x="9298015" y="1612555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4DE28F0-6261-4F3D-9D22-A5603E0A6F7B}"/>
                </a:ext>
              </a:extLst>
            </p:cNvPr>
            <p:cNvSpPr/>
            <p:nvPr/>
          </p:nvSpPr>
          <p:spPr>
            <a:xfrm>
              <a:off x="9896812" y="1612554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12C4068-0104-428D-B63B-BF4A401ABB83}"/>
                </a:ext>
              </a:extLst>
            </p:cNvPr>
            <p:cNvSpPr/>
            <p:nvPr/>
          </p:nvSpPr>
          <p:spPr>
            <a:xfrm>
              <a:off x="9018110" y="2055897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96EBEC3-7F8F-41B3-B088-A58C557F56C4}"/>
                </a:ext>
              </a:extLst>
            </p:cNvPr>
            <p:cNvSpPr/>
            <p:nvPr/>
          </p:nvSpPr>
          <p:spPr>
            <a:xfrm>
              <a:off x="9598197" y="205589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CD8146D-035D-4AD1-AB67-C7F3FC64D397}"/>
                </a:ext>
              </a:extLst>
            </p:cNvPr>
            <p:cNvSpPr/>
            <p:nvPr/>
          </p:nvSpPr>
          <p:spPr>
            <a:xfrm>
              <a:off x="10198561" y="205589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AE11026-1C7B-4783-94EF-E9EA81D15871}"/>
                </a:ext>
              </a:extLst>
            </p:cNvPr>
            <p:cNvSpPr/>
            <p:nvPr/>
          </p:nvSpPr>
          <p:spPr>
            <a:xfrm>
              <a:off x="8704473" y="2499241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6B0DDB1-208E-4E58-B9A2-A6BB1CA902C2}"/>
                </a:ext>
              </a:extLst>
            </p:cNvPr>
            <p:cNvSpPr/>
            <p:nvPr/>
          </p:nvSpPr>
          <p:spPr>
            <a:xfrm>
              <a:off x="9298015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957CC13-EF8D-4AAE-8E88-1BABA8FEE997}"/>
                </a:ext>
              </a:extLst>
            </p:cNvPr>
            <p:cNvSpPr/>
            <p:nvPr/>
          </p:nvSpPr>
          <p:spPr>
            <a:xfrm>
              <a:off x="9898379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1A3A483-573F-4900-88A7-1398C3751F37}"/>
                </a:ext>
              </a:extLst>
            </p:cNvPr>
            <p:cNvSpPr/>
            <p:nvPr/>
          </p:nvSpPr>
          <p:spPr>
            <a:xfrm>
              <a:off x="10491921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DF0AD70-CDEB-4E04-8953-17A410BCAF1E}"/>
                </a:ext>
              </a:extLst>
            </p:cNvPr>
            <p:cNvSpPr/>
            <p:nvPr/>
          </p:nvSpPr>
          <p:spPr>
            <a:xfrm>
              <a:off x="8438567" y="2942583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4756A18-6AAC-43A0-8E24-4874AE2D1C87}"/>
                </a:ext>
              </a:extLst>
            </p:cNvPr>
            <p:cNvSpPr/>
            <p:nvPr/>
          </p:nvSpPr>
          <p:spPr>
            <a:xfrm>
              <a:off x="9032109" y="2942584"/>
              <a:ext cx="600364" cy="44334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C0E5D2C-34D5-4180-9DDE-9C4727D01E53}"/>
                </a:ext>
              </a:extLst>
            </p:cNvPr>
            <p:cNvSpPr/>
            <p:nvPr/>
          </p:nvSpPr>
          <p:spPr>
            <a:xfrm>
              <a:off x="9632473" y="2942584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54D23B0-3ABE-4DED-8756-0FD57138A34C}"/>
                </a:ext>
              </a:extLst>
            </p:cNvPr>
            <p:cNvSpPr/>
            <p:nvPr/>
          </p:nvSpPr>
          <p:spPr>
            <a:xfrm>
              <a:off x="10226015" y="2942584"/>
              <a:ext cx="600364" cy="44334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76E1CFD-4246-43CD-B15E-34D96672283D}"/>
                </a:ext>
              </a:extLst>
            </p:cNvPr>
            <p:cNvSpPr/>
            <p:nvPr/>
          </p:nvSpPr>
          <p:spPr>
            <a:xfrm>
              <a:off x="10823284" y="2942583"/>
              <a:ext cx="600364" cy="44334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8CA8387-0F78-456B-806D-8D0A1C56F39F}"/>
              </a:ext>
            </a:extLst>
          </p:cNvPr>
          <p:cNvGrpSpPr/>
          <p:nvPr/>
        </p:nvGrpSpPr>
        <p:grpSpPr>
          <a:xfrm>
            <a:off x="5299874" y="833008"/>
            <a:ext cx="2985081" cy="2216719"/>
            <a:chOff x="8438567" y="1169210"/>
            <a:chExt cx="2985081" cy="221671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AE17E8B-2E43-4771-A9FC-DD0E40D8CD9F}"/>
                </a:ext>
              </a:extLst>
            </p:cNvPr>
            <p:cNvSpPr/>
            <p:nvPr/>
          </p:nvSpPr>
          <p:spPr>
            <a:xfrm>
              <a:off x="9598197" y="1169210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9678FB8-B3FE-4267-A24A-E164F914446C}"/>
                </a:ext>
              </a:extLst>
            </p:cNvPr>
            <p:cNvSpPr/>
            <p:nvPr/>
          </p:nvSpPr>
          <p:spPr>
            <a:xfrm>
              <a:off x="9298015" y="1612555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90B394B-D0D7-45D7-A117-09B0C13C9104}"/>
                </a:ext>
              </a:extLst>
            </p:cNvPr>
            <p:cNvSpPr/>
            <p:nvPr/>
          </p:nvSpPr>
          <p:spPr>
            <a:xfrm>
              <a:off x="9896812" y="1612554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F523E81-8EC9-4EB9-9FD5-A008B145F8E6}"/>
                </a:ext>
              </a:extLst>
            </p:cNvPr>
            <p:cNvSpPr/>
            <p:nvPr/>
          </p:nvSpPr>
          <p:spPr>
            <a:xfrm>
              <a:off x="9018110" y="2055897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2B957B5-AD60-4683-9A30-E9410CB42E0B}"/>
                </a:ext>
              </a:extLst>
            </p:cNvPr>
            <p:cNvSpPr/>
            <p:nvPr/>
          </p:nvSpPr>
          <p:spPr>
            <a:xfrm>
              <a:off x="9598197" y="205589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65BEEEC-1B2C-4725-B80F-F9F45740CFEB}"/>
                </a:ext>
              </a:extLst>
            </p:cNvPr>
            <p:cNvSpPr/>
            <p:nvPr/>
          </p:nvSpPr>
          <p:spPr>
            <a:xfrm>
              <a:off x="10198561" y="205589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C4F0749-B3DD-44BA-BC3E-1E917737382C}"/>
                </a:ext>
              </a:extLst>
            </p:cNvPr>
            <p:cNvSpPr/>
            <p:nvPr/>
          </p:nvSpPr>
          <p:spPr>
            <a:xfrm>
              <a:off x="8704473" y="2499241"/>
              <a:ext cx="600364" cy="44334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BF36A679-3EE6-4990-A351-7FA61B3238CB}"/>
                </a:ext>
              </a:extLst>
            </p:cNvPr>
            <p:cNvSpPr/>
            <p:nvPr/>
          </p:nvSpPr>
          <p:spPr>
            <a:xfrm>
              <a:off x="9298015" y="2499242"/>
              <a:ext cx="600364" cy="44334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C7ACE5D-D2B7-4C78-87A6-712CAF2D520D}"/>
                </a:ext>
              </a:extLst>
            </p:cNvPr>
            <p:cNvSpPr/>
            <p:nvPr/>
          </p:nvSpPr>
          <p:spPr>
            <a:xfrm>
              <a:off x="9898379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18B14EC-5BA9-42D0-8405-2D7C69FF3115}"/>
                </a:ext>
              </a:extLst>
            </p:cNvPr>
            <p:cNvSpPr/>
            <p:nvPr/>
          </p:nvSpPr>
          <p:spPr>
            <a:xfrm>
              <a:off x="10491921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BD9F021-0713-42C6-A148-3A8EA176A95D}"/>
                </a:ext>
              </a:extLst>
            </p:cNvPr>
            <p:cNvSpPr/>
            <p:nvPr/>
          </p:nvSpPr>
          <p:spPr>
            <a:xfrm>
              <a:off x="8438567" y="2942583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E463905-6A9D-4020-89D8-E19D15F60C2C}"/>
                </a:ext>
              </a:extLst>
            </p:cNvPr>
            <p:cNvSpPr/>
            <p:nvPr/>
          </p:nvSpPr>
          <p:spPr>
            <a:xfrm>
              <a:off x="9032109" y="2942584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F28D0B9-0503-4AA0-9BDF-E6D40BA5A476}"/>
                </a:ext>
              </a:extLst>
            </p:cNvPr>
            <p:cNvSpPr/>
            <p:nvPr/>
          </p:nvSpPr>
          <p:spPr>
            <a:xfrm>
              <a:off x="9632473" y="2942584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4F44481-218A-49A5-8CDB-15E58712FDE2}"/>
                </a:ext>
              </a:extLst>
            </p:cNvPr>
            <p:cNvSpPr/>
            <p:nvPr/>
          </p:nvSpPr>
          <p:spPr>
            <a:xfrm>
              <a:off x="10226015" y="2942584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2FDDE6A-FFEF-459F-A843-6957A0B569DA}"/>
                </a:ext>
              </a:extLst>
            </p:cNvPr>
            <p:cNvSpPr/>
            <p:nvPr/>
          </p:nvSpPr>
          <p:spPr>
            <a:xfrm>
              <a:off x="10823284" y="2942583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AF44CCFE-483A-4D31-BE9B-280167CCC426}"/>
              </a:ext>
            </a:extLst>
          </p:cNvPr>
          <p:cNvGrpSpPr/>
          <p:nvPr/>
        </p:nvGrpSpPr>
        <p:grpSpPr>
          <a:xfrm>
            <a:off x="5305339" y="833004"/>
            <a:ext cx="2985081" cy="2216719"/>
            <a:chOff x="8438567" y="1169210"/>
            <a:chExt cx="2985081" cy="2216719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FE30C68-2345-4E72-97C4-729F8A567F21}"/>
                </a:ext>
              </a:extLst>
            </p:cNvPr>
            <p:cNvSpPr/>
            <p:nvPr/>
          </p:nvSpPr>
          <p:spPr>
            <a:xfrm>
              <a:off x="9598197" y="1169210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B4A12DA-ACE2-4C11-8018-21C0C4DC9EEE}"/>
                </a:ext>
              </a:extLst>
            </p:cNvPr>
            <p:cNvSpPr/>
            <p:nvPr/>
          </p:nvSpPr>
          <p:spPr>
            <a:xfrm>
              <a:off x="9298015" y="1612555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9727ADC-906B-42AF-81B1-23014AFE8AED}"/>
                </a:ext>
              </a:extLst>
            </p:cNvPr>
            <p:cNvSpPr/>
            <p:nvPr/>
          </p:nvSpPr>
          <p:spPr>
            <a:xfrm>
              <a:off x="9896812" y="1612554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F5D1BBC-BC5D-406A-AE9B-987EB0C6556C}"/>
                </a:ext>
              </a:extLst>
            </p:cNvPr>
            <p:cNvSpPr/>
            <p:nvPr/>
          </p:nvSpPr>
          <p:spPr>
            <a:xfrm>
              <a:off x="9018110" y="2055897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00A1371-7434-4AE0-B6D4-61C36CD1FC4E}"/>
                </a:ext>
              </a:extLst>
            </p:cNvPr>
            <p:cNvSpPr/>
            <p:nvPr/>
          </p:nvSpPr>
          <p:spPr>
            <a:xfrm>
              <a:off x="9598197" y="205589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0C93C43-8BB9-49C3-AEA0-7367284258F1}"/>
                </a:ext>
              </a:extLst>
            </p:cNvPr>
            <p:cNvSpPr/>
            <p:nvPr/>
          </p:nvSpPr>
          <p:spPr>
            <a:xfrm>
              <a:off x="10198561" y="205589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DE64794-714D-4140-8D27-8D6E7FE5A551}"/>
                </a:ext>
              </a:extLst>
            </p:cNvPr>
            <p:cNvSpPr/>
            <p:nvPr/>
          </p:nvSpPr>
          <p:spPr>
            <a:xfrm>
              <a:off x="8704473" y="2499241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C3E84AE-2383-41DB-807D-D8DB314A35DD}"/>
                </a:ext>
              </a:extLst>
            </p:cNvPr>
            <p:cNvSpPr/>
            <p:nvPr/>
          </p:nvSpPr>
          <p:spPr>
            <a:xfrm>
              <a:off x="9298015" y="2499242"/>
              <a:ext cx="600364" cy="44334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4B6168C-7DE4-41B5-BEE3-E1A03CE878CA}"/>
                </a:ext>
              </a:extLst>
            </p:cNvPr>
            <p:cNvSpPr/>
            <p:nvPr/>
          </p:nvSpPr>
          <p:spPr>
            <a:xfrm>
              <a:off x="9898379" y="2499242"/>
              <a:ext cx="600364" cy="44334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00D72AA-A178-448E-B64A-F4FB14D961D0}"/>
                </a:ext>
              </a:extLst>
            </p:cNvPr>
            <p:cNvSpPr/>
            <p:nvPr/>
          </p:nvSpPr>
          <p:spPr>
            <a:xfrm>
              <a:off x="10491921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500AE0D-9FBD-4E8A-990B-FF2236DD8100}"/>
                </a:ext>
              </a:extLst>
            </p:cNvPr>
            <p:cNvSpPr/>
            <p:nvPr/>
          </p:nvSpPr>
          <p:spPr>
            <a:xfrm>
              <a:off x="8438567" y="2942583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97E7C897-73D2-46E7-9820-45391FC443FA}"/>
                </a:ext>
              </a:extLst>
            </p:cNvPr>
            <p:cNvSpPr/>
            <p:nvPr/>
          </p:nvSpPr>
          <p:spPr>
            <a:xfrm>
              <a:off x="9032109" y="2942584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CC88E75-4D2E-489B-BE59-BD5C1C1E6FC8}"/>
                </a:ext>
              </a:extLst>
            </p:cNvPr>
            <p:cNvSpPr/>
            <p:nvPr/>
          </p:nvSpPr>
          <p:spPr>
            <a:xfrm>
              <a:off x="9632473" y="2942584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866812C-0F5E-44BC-B98A-6C17BAD7CF80}"/>
                </a:ext>
              </a:extLst>
            </p:cNvPr>
            <p:cNvSpPr/>
            <p:nvPr/>
          </p:nvSpPr>
          <p:spPr>
            <a:xfrm>
              <a:off x="10226015" y="2942584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63F6061-346D-440A-B138-134D800A6EE8}"/>
                </a:ext>
              </a:extLst>
            </p:cNvPr>
            <p:cNvSpPr/>
            <p:nvPr/>
          </p:nvSpPr>
          <p:spPr>
            <a:xfrm>
              <a:off x="10823284" y="2942583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E25DC85-1AB0-43CF-BB14-98C0205CACCE}"/>
              </a:ext>
            </a:extLst>
          </p:cNvPr>
          <p:cNvGrpSpPr/>
          <p:nvPr/>
        </p:nvGrpSpPr>
        <p:grpSpPr>
          <a:xfrm>
            <a:off x="5309399" y="833003"/>
            <a:ext cx="2985081" cy="2216719"/>
            <a:chOff x="8438567" y="1169210"/>
            <a:chExt cx="2985081" cy="2216719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938D3DB-7724-4554-B7A4-FA1FE949EB10}"/>
                </a:ext>
              </a:extLst>
            </p:cNvPr>
            <p:cNvSpPr/>
            <p:nvPr/>
          </p:nvSpPr>
          <p:spPr>
            <a:xfrm>
              <a:off x="9598197" y="1169210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B1940AF3-F3FB-4171-BF96-121E07095458}"/>
                </a:ext>
              </a:extLst>
            </p:cNvPr>
            <p:cNvSpPr/>
            <p:nvPr/>
          </p:nvSpPr>
          <p:spPr>
            <a:xfrm>
              <a:off x="9298015" y="1612555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66C26C4-81F0-44E8-9385-671A48C143D5}"/>
                </a:ext>
              </a:extLst>
            </p:cNvPr>
            <p:cNvSpPr/>
            <p:nvPr/>
          </p:nvSpPr>
          <p:spPr>
            <a:xfrm>
              <a:off x="9896812" y="1612554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773703F2-F479-4C31-9E81-993D05F68EC0}"/>
                </a:ext>
              </a:extLst>
            </p:cNvPr>
            <p:cNvSpPr/>
            <p:nvPr/>
          </p:nvSpPr>
          <p:spPr>
            <a:xfrm>
              <a:off x="9018110" y="2055897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0BBA618-929C-43FC-A30D-30BE882C5451}"/>
                </a:ext>
              </a:extLst>
            </p:cNvPr>
            <p:cNvSpPr/>
            <p:nvPr/>
          </p:nvSpPr>
          <p:spPr>
            <a:xfrm>
              <a:off x="9598197" y="205589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CE21792-D3FC-4BDC-A51E-90E42C6E7D9E}"/>
                </a:ext>
              </a:extLst>
            </p:cNvPr>
            <p:cNvSpPr/>
            <p:nvPr/>
          </p:nvSpPr>
          <p:spPr>
            <a:xfrm>
              <a:off x="10198561" y="2055898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257311B-024A-4217-83CF-0958C501E469}"/>
                </a:ext>
              </a:extLst>
            </p:cNvPr>
            <p:cNvSpPr/>
            <p:nvPr/>
          </p:nvSpPr>
          <p:spPr>
            <a:xfrm>
              <a:off x="8704473" y="2499241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48DB3B2-9950-431B-B51C-BA41A6C02B4C}"/>
                </a:ext>
              </a:extLst>
            </p:cNvPr>
            <p:cNvSpPr/>
            <p:nvPr/>
          </p:nvSpPr>
          <p:spPr>
            <a:xfrm>
              <a:off x="9298015" y="2499242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84C3005-6363-4965-893A-2314A178907D}"/>
                </a:ext>
              </a:extLst>
            </p:cNvPr>
            <p:cNvSpPr/>
            <p:nvPr/>
          </p:nvSpPr>
          <p:spPr>
            <a:xfrm>
              <a:off x="9898379" y="2499242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0A0E889-C780-4A21-86C5-1BB211D6E824}"/>
                </a:ext>
              </a:extLst>
            </p:cNvPr>
            <p:cNvSpPr/>
            <p:nvPr/>
          </p:nvSpPr>
          <p:spPr>
            <a:xfrm>
              <a:off x="10491921" y="2499242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20508AAD-FE26-4BB7-BEB6-F3A62E07C6E2}"/>
                </a:ext>
              </a:extLst>
            </p:cNvPr>
            <p:cNvSpPr/>
            <p:nvPr/>
          </p:nvSpPr>
          <p:spPr>
            <a:xfrm>
              <a:off x="8438567" y="2942583"/>
              <a:ext cx="600364" cy="443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3EC5490-12BC-4CBD-9744-E8DF977C08B7}"/>
                </a:ext>
              </a:extLst>
            </p:cNvPr>
            <p:cNvSpPr/>
            <p:nvPr/>
          </p:nvSpPr>
          <p:spPr>
            <a:xfrm>
              <a:off x="9032109" y="2942584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5D317F4-2FF2-4352-8878-A553AE278E9B}"/>
                </a:ext>
              </a:extLst>
            </p:cNvPr>
            <p:cNvSpPr/>
            <p:nvPr/>
          </p:nvSpPr>
          <p:spPr>
            <a:xfrm>
              <a:off x="9632473" y="2942584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1ABC0D9-98C9-4227-83B9-CF787DADE19F}"/>
                </a:ext>
              </a:extLst>
            </p:cNvPr>
            <p:cNvSpPr/>
            <p:nvPr/>
          </p:nvSpPr>
          <p:spPr>
            <a:xfrm>
              <a:off x="10226015" y="2942584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A8D6A29-6F77-4A68-973F-EB8CAA3E947E}"/>
                </a:ext>
              </a:extLst>
            </p:cNvPr>
            <p:cNvSpPr/>
            <p:nvPr/>
          </p:nvSpPr>
          <p:spPr>
            <a:xfrm>
              <a:off x="10823284" y="2942583"/>
              <a:ext cx="600364" cy="443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79BA9C4-DAA9-486B-98E7-644230BD166B}"/>
              </a:ext>
            </a:extLst>
          </p:cNvPr>
          <p:cNvSpPr/>
          <p:nvPr/>
        </p:nvSpPr>
        <p:spPr>
          <a:xfrm>
            <a:off x="6469231" y="832999"/>
            <a:ext cx="600364" cy="443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pic>
        <p:nvPicPr>
          <p:cNvPr id="158" name="그림 157" descr="텍스트이(가) 표시된 사진&#10;&#10;자동 생성된 설명">
            <a:extLst>
              <a:ext uri="{FF2B5EF4-FFF2-40B4-BE49-F238E27FC236}">
                <a16:creationId xmlns:a16="http://schemas.microsoft.com/office/drawing/2014/main" id="{74A0D80F-2784-440E-8191-9E2EC4794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2" y="3191476"/>
            <a:ext cx="6811326" cy="1581371"/>
          </a:xfrm>
          <a:prstGeom prst="rect">
            <a:avLst/>
          </a:prstGeom>
        </p:spPr>
      </p:pic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FBF6B15-E83B-42B5-A4A2-5FAD8AAB64AE}"/>
              </a:ext>
            </a:extLst>
          </p:cNvPr>
          <p:cNvSpPr/>
          <p:nvPr/>
        </p:nvSpPr>
        <p:spPr>
          <a:xfrm>
            <a:off x="7280748" y="172490"/>
            <a:ext cx="4237582" cy="3006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1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(0.01ms, 3.96MB)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2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(0.01ms, 3.97MB)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3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(0.01ms, 3.96MB)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4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(0.01ms, 3.96MB)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5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(0.03ms, 3.96MB)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6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(0.02ms, 3.96MB)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7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(0.03ms, 3.96MB)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8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(0.01ms, 3.96MB)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9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(0.01ms, 3.98MB)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10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(0.01ms, 3.96MB)</a:t>
            </a: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7808588-F556-47B3-B3D5-227F231557BB}"/>
              </a:ext>
            </a:extLst>
          </p:cNvPr>
          <p:cNvSpPr/>
          <p:nvPr/>
        </p:nvSpPr>
        <p:spPr>
          <a:xfrm>
            <a:off x="7304765" y="3049712"/>
            <a:ext cx="4237582" cy="3006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효율성  테스트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1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(0.30ms, 7.55MB)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2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(0.23ms, 6.57MB)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3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(0.31ms, 7.97MB)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4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(0.27ms, 7.71MB)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5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(0.29ms, 7.27MB)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6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(0.33ms, 8.05MB)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7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(0.30ms, 7.93MB)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8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(0.29ms, 6.94MB)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9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(0.28ms, 7.38MB)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dirty="0">
                <a:solidFill>
                  <a:sysClr val="windowText" lastClr="000000"/>
                </a:solidFill>
              </a:rPr>
              <a:t>10 〉   </a:t>
            </a:r>
            <a:r>
              <a:rPr lang="ko-KR" altLang="en-US" dirty="0">
                <a:solidFill>
                  <a:sysClr val="windowText" lastClr="000000"/>
                </a:solidFill>
              </a:rPr>
              <a:t>통과 </a:t>
            </a:r>
            <a:r>
              <a:rPr lang="en-US" altLang="ko-KR" dirty="0">
                <a:solidFill>
                  <a:sysClr val="windowText" lastClr="000000"/>
                </a:solidFill>
              </a:rPr>
              <a:t>(0.30ms, 7.85MB)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2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62" grpId="0" animBg="1"/>
      <p:bldP spid="16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528</Words>
  <Application>Microsoft Office PowerPoint</Application>
  <PresentationFormat>와이드스크린</PresentationFormat>
  <Paragraphs>203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김동민</dc:creator>
  <cp:lastModifiedBy>김동민</cp:lastModifiedBy>
  <cp:revision>4</cp:revision>
  <dcterms:created xsi:type="dcterms:W3CDTF">2020-12-28T08:58:25Z</dcterms:created>
  <dcterms:modified xsi:type="dcterms:W3CDTF">2020-12-28T09:30:09Z</dcterms:modified>
</cp:coreProperties>
</file>