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32DD-C368-4FB8-8EBA-943CAB13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B9EC0E-7E00-4EB3-B6B0-FFA1D118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DEAC-402B-4887-9A0E-A413F5AD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C12E1-80FC-4A50-963D-53AF4404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BA0AA-085B-4BDB-AE52-029A7149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3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BAEB2-AAB5-4114-961A-D32BDD58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6620B-B706-4556-86E5-6EC7B356D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1A59B-6B83-45B3-AA14-ED46B74C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67897-8C3B-44F5-8CE6-79777B51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0E45D-3897-4597-9F40-0DD588F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7A1E73-8E81-4A88-A297-EB8F1472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2A7A4-49DE-47CC-A5C4-C0EA1AD7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9BA01-D237-43BF-B382-79691F81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25C66-CDCB-4719-8302-BBCD6854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CA8F9-9249-4DDC-9D23-5A68EB8E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7B63-6579-4248-AF68-9FE23678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4C33F-6DBE-4C72-9361-2AFE67F3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9CD90-3F30-4CE3-8196-1D53D0E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04C21-FCC6-4D8F-A503-44A99C81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A9FE4-EA17-49FD-ACFE-26182BB1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6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57E54-18BD-49A6-ABEE-0F9A9279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0BBEE-89BA-45BC-B444-E7FFECDB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111BE-1D13-4C57-8F36-5D4C9224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525AB-C90F-4112-A520-59DB96F1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3153C-6379-4A6F-AAEC-9C51F74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6795-1A5B-434E-B2A7-1B47ED9D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00FA3-424C-4E9D-8C86-5788DE90C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39829-AC45-47CE-880B-7E602E267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6E9AE-1FF5-4ECC-BE4F-2736830F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28868-C5AD-47E7-9736-50DD1B7C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113E6-7AEE-434B-9118-E652BE9D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D0535-E30F-4240-A0FE-3E444514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64C51-4A54-4AC0-8426-21B0799F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8C2F8-6DC0-47A1-8C53-C219751E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F891D-75E5-4E7B-868E-2D22D2B94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D6A73E-1057-4104-ADCB-628DB4338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C473DD-9EC5-496D-AF4A-D92011C9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7B68A-9562-4A3E-9B79-AD2CA511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BD29D-05FA-40FB-8F13-FC08FBEA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1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2E6F-C4A6-4A01-B90B-10439EAA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1AAD1-931E-4BE1-859E-130D0EAC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09434F-E4D8-489D-877E-6D28DB6F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93070-6D24-46C3-A782-D4F8980C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9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487FF-3AE9-4292-BFE2-803671E1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E58C5-81AB-44CF-A460-BE48474C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2391F-35C4-45E5-8893-4F98E82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829D-254B-47AC-91B7-2BBCC751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D8418-2FA3-431C-A310-2508CA33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D33EB-0688-442D-9624-905CB9D6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3B722-200C-4B25-A421-180B549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37409-BA8B-4550-8CA5-959CB886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1F33C-C9A8-4A1F-8C74-552CB5A8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BA18D-E1A2-4356-90EF-E38D5379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C181FD-FD4F-4423-BC5D-1FC604B88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EF5CE-7262-4CCE-BC11-EC6CC5BB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EDFD2-40CC-41A4-9B70-0874DF3D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262EF-D462-4A62-8D0B-B513FE3E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FFF76-2013-4522-B5FD-13420209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691C22-4984-46B6-90EB-B01D7393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0CBA1-9539-4FDD-8E97-100400865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0C71-2E9F-43AA-BC4A-9DBB5EE95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7C55-87FA-4DD9-9A83-99FAC667448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C5BE0-CD27-4BED-A2FD-0D5FE3C7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50AFE-9BA7-4367-B8B2-2EB32AAA3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E99F-8D5D-49D1-8B35-C8A77BABA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8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E2A8-256F-4FE9-90CC-D4DA3CDDF4A2}"/>
              </a:ext>
            </a:extLst>
          </p:cNvPr>
          <p:cNvSpPr txBox="1"/>
          <p:nvPr/>
        </p:nvSpPr>
        <p:spPr>
          <a:xfrm>
            <a:off x="312575" y="178589"/>
            <a:ext cx="3788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CFA4F-0D58-4685-BF37-43C65A3A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81" y="178589"/>
            <a:ext cx="4222719" cy="6540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65DD2-F22E-43E0-B3E9-61DFA4AC5BC9}"/>
              </a:ext>
            </a:extLst>
          </p:cNvPr>
          <p:cNvSpPr txBox="1"/>
          <p:nvPr/>
        </p:nvSpPr>
        <p:spPr>
          <a:xfrm>
            <a:off x="6913841" y="2091766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ECA5E-6CD8-4057-B740-305ABEE6CDEA}"/>
              </a:ext>
            </a:extLst>
          </p:cNvPr>
          <p:cNvSpPr txBox="1"/>
          <p:nvPr/>
        </p:nvSpPr>
        <p:spPr>
          <a:xfrm>
            <a:off x="6913841" y="2098552"/>
            <a:ext cx="43781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55</a:t>
            </a:r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</a:t>
            </a:r>
            <a:endParaRPr lang="en-US" altLang="ko-KR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C58B3-0561-46A3-8428-42BF179A292F}"/>
              </a:ext>
            </a:extLst>
          </p:cNvPr>
          <p:cNvSpPr txBox="1"/>
          <p:nvPr/>
        </p:nvSpPr>
        <p:spPr>
          <a:xfrm>
            <a:off x="6913841" y="2098552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0 1 10 25 55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2A31-83D5-4502-B618-CD5A2CBFC0D2}"/>
              </a:ext>
            </a:extLst>
          </p:cNvPr>
          <p:cNvSpPr txBox="1"/>
          <p:nvPr/>
        </p:nvSpPr>
        <p:spPr>
          <a:xfrm>
            <a:off x="6913841" y="2077798"/>
            <a:ext cx="43781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3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555</a:t>
            </a:r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</a:t>
            </a:r>
            <a:endParaRPr lang="en-US" altLang="ko-KR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C1993-16D2-4C98-9437-40F19214CB15}"/>
              </a:ext>
            </a:extLst>
          </p:cNvPr>
          <p:cNvSpPr txBox="1"/>
          <p:nvPr/>
        </p:nvSpPr>
        <p:spPr>
          <a:xfrm>
            <a:off x="6913841" y="2098552"/>
            <a:ext cx="30460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3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555</a:t>
            </a:r>
          </a:p>
          <a:p>
            <a:r>
              <a:rPr lang="en-US" altLang="ko-KR" sz="2200" dirty="0"/>
              <a:t>(0 1 10 25 55)(+-</a:t>
            </a:r>
            <a:r>
              <a:rPr lang="ko-KR" altLang="en-US" sz="2200" dirty="0"/>
              <a:t>*</a:t>
            </a:r>
            <a:r>
              <a:rPr lang="en-US" altLang="ko-KR" sz="2200" dirty="0"/>
              <a:t>/)(5)</a:t>
            </a:r>
          </a:p>
          <a:p>
            <a:r>
              <a:rPr lang="en-US" altLang="ko-KR" sz="2200" dirty="0"/>
              <a:t>(5)(+-</a:t>
            </a:r>
            <a:r>
              <a:rPr lang="ko-KR" altLang="en-US" sz="2200" dirty="0"/>
              <a:t>*</a:t>
            </a:r>
            <a:r>
              <a:rPr lang="en-US" altLang="ko-KR" sz="2200" dirty="0"/>
              <a:t>/)(1 10 25 55)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4DD38-70F1-493B-A673-834A2F5110F5}"/>
              </a:ext>
            </a:extLst>
          </p:cNvPr>
          <p:cNvSpPr txBox="1"/>
          <p:nvPr/>
        </p:nvSpPr>
        <p:spPr>
          <a:xfrm>
            <a:off x="6913841" y="2077798"/>
            <a:ext cx="437812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4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5555</a:t>
            </a:r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3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3</a:t>
            </a:r>
            <a:r>
              <a:rPr lang="ko-KR" altLang="en-US" sz="2200" dirty="0"/>
              <a:t>번 표현</a:t>
            </a:r>
            <a:endParaRPr lang="en-US" altLang="ko-KR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49409-7CC7-46AC-B4A3-210AE29F0783}"/>
              </a:ext>
            </a:extLst>
          </p:cNvPr>
          <p:cNvSpPr txBox="1"/>
          <p:nvPr/>
        </p:nvSpPr>
        <p:spPr>
          <a:xfrm>
            <a:off x="6913841" y="2077798"/>
            <a:ext cx="43781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8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55555555</a:t>
            </a:r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7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6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5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3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4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4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3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5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2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6</a:t>
            </a:r>
            <a:r>
              <a:rPr lang="ko-KR" altLang="en-US" sz="2200" dirty="0"/>
              <a:t>번 표현</a:t>
            </a:r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의 </a:t>
            </a:r>
            <a:r>
              <a:rPr lang="en-US" altLang="ko-KR" sz="2200" dirty="0"/>
              <a:t>1</a:t>
            </a:r>
            <a:r>
              <a:rPr lang="ko-KR" altLang="en-US" sz="2200" dirty="0"/>
              <a:t>번 표현 </a:t>
            </a:r>
            <a:r>
              <a:rPr lang="en-US" altLang="ko-KR" sz="2200" dirty="0"/>
              <a:t>(+-</a:t>
            </a:r>
            <a:r>
              <a:rPr lang="ko-KR" altLang="en-US" sz="2200" dirty="0"/>
              <a:t>*</a:t>
            </a:r>
            <a:r>
              <a:rPr lang="en-US" altLang="ko-KR" sz="2200" dirty="0"/>
              <a:t>/) 5</a:t>
            </a:r>
            <a:r>
              <a:rPr lang="ko-KR" altLang="en-US" sz="2200" dirty="0"/>
              <a:t>의 </a:t>
            </a:r>
            <a:r>
              <a:rPr lang="en-US" altLang="ko-KR" sz="2200" dirty="0"/>
              <a:t>7</a:t>
            </a:r>
            <a:r>
              <a:rPr lang="ko-KR" altLang="en-US" sz="2200" dirty="0"/>
              <a:t>번 표현</a:t>
            </a:r>
            <a:endParaRPr lang="en-US" altLang="ko-KR" sz="2200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7C8E55E-E649-419C-8C48-BDB42A1A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47" y="597299"/>
            <a:ext cx="4753638" cy="140037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FDF38C3-EB63-4011-920C-BE335A9E3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55" y="1997669"/>
            <a:ext cx="892617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김동민</dc:creator>
  <cp:lastModifiedBy>김동민</cp:lastModifiedBy>
  <cp:revision>2</cp:revision>
  <dcterms:created xsi:type="dcterms:W3CDTF">2020-12-28T09:47:20Z</dcterms:created>
  <dcterms:modified xsi:type="dcterms:W3CDTF">2020-12-28T10:00:55Z</dcterms:modified>
</cp:coreProperties>
</file>