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94657-3593-4EF5-ACB8-F72B91185528}" v="78" dt="2021-01-04T13:32:32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74852362204723E-2"/>
          <c:y val="0.10115052281308302"/>
          <c:w val="0.9235728346456693"/>
          <c:h val="0.800150295266345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3</c:v>
                </c:pt>
                <c:pt idx="5">
                  <c:v>1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9</c:v>
                </c:pt>
                <c:pt idx="5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AB-4C59-BD0C-7282A91EE8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664304"/>
        <c:axId val="425287904"/>
      </c:scatterChart>
      <c:valAx>
        <c:axId val="39866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5287904"/>
        <c:crosses val="autoZero"/>
        <c:crossBetween val="midCat"/>
      </c:valAx>
      <c:valAx>
        <c:axId val="42528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8664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41DA9-895B-4994-A59F-07B454AE8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B34C9D-687E-401B-B142-B87FA0A66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8DBF3-83DE-46BC-A3A2-9D47FA44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F3E-DF56-4FF1-88DC-C4831C8326A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E7ECF-92AF-47F3-896C-7F2391DC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3F596-56C2-40D8-B19C-05242B98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0BC3-3115-44E9-BF36-AC2D14F5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5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FD687-D25B-484C-AF14-0FFE4E13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1E6B85-B650-4B3A-8DE2-5CC701CD6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B6E3B-2976-4B66-BFA2-038AC316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F3E-DF56-4FF1-88DC-C4831C8326A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A3B23-5BFA-431B-8D35-2BCD78C9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8EB25-4DF0-464F-A06F-3FD22F00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0BC3-3115-44E9-BF36-AC2D14F5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8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EA0D5B-4DE6-42B0-BEF2-05ABDA62D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E7F4CC-7CA6-4D1F-B700-241060AC1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2ACCF-FFD5-4BD6-9A0B-AB6DCBBB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F3E-DF56-4FF1-88DC-C4831C8326A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22F18-99FB-4AEA-9E05-CC7A2CAE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65F85-1C87-41AA-8B03-CEEBA366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0BC3-3115-44E9-BF36-AC2D14F5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7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A61EB-7720-4E1F-A20A-DFB03707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88F28-8873-4B7A-AE9C-3D4CD39E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FC0C0-1955-486F-B99F-7408B1F4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F3E-DF56-4FF1-88DC-C4831C8326A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8D5EE-AF5B-456A-B000-F3B4CBFB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CAFCD-51A6-4FB8-8FF2-DD8A7A7D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0BC3-3115-44E9-BF36-AC2D14F5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1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6FBAC-E6F0-4D1A-8398-8445298E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91417-6DC6-49D5-B2BC-97A86C4E4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CD322-4EA7-4BEA-B02A-9E461617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F3E-DF56-4FF1-88DC-C4831C8326A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6FA5C-1E35-4A13-B452-B67ECA31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3167E-1125-4314-B3C2-01DF6207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0BC3-3115-44E9-BF36-AC2D14F5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8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CB52-947B-4BB3-B92C-DAE82334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756D5-188D-44C5-B1AE-76BC20A54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9A5268-A703-4F38-9B44-99471C065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7D662D-BB12-43F2-AC9B-2E6A5C47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F3E-DF56-4FF1-88DC-C4831C8326A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E2DC2-CE53-4976-B657-ABFCFE7F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6A34BB-F0FA-4FD1-9A72-B848F5A0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0BC3-3115-44E9-BF36-AC2D14F5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66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EEE7C-BA9C-472A-AD1E-A899B445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70442-5C93-4142-81E6-65E096A4E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52365-C47B-4B94-A933-B1C4836C5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3BFE2D-FAA0-43D5-9150-AE510A13A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99E07F-829E-4139-97FC-CAD41C3E8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79B962-A6E6-4A3B-8FD9-6A7E6933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F3E-DF56-4FF1-88DC-C4831C8326A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EA0993-B658-4351-B88C-C542FC0B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8D53D0-8495-4434-9438-0EFDFA3D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0BC3-3115-44E9-BF36-AC2D14F5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1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EB21C-6395-4051-9D04-08333769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53B359-2DF9-4911-9B21-C0D7CCF1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F3E-DF56-4FF1-88DC-C4831C8326A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C880EC-1225-4191-AB73-254B306D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3ED226-32B2-4E61-A3D8-9D083B0D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0BC3-3115-44E9-BF36-AC2D14F5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257C8B-FBBE-4FE8-A31A-A95DFBA9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F3E-DF56-4FF1-88DC-C4831C8326A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F5A0D7-42AF-42B7-BA5F-91306E15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278B9-3A98-4256-AAED-F17F2758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0BC3-3115-44E9-BF36-AC2D14F5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5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E11CD-C224-4BAF-B5EE-42CA4CC8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B7C7A-927B-4A33-BDB0-8C1B93784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614D65-A76A-487C-98D4-E96FD272B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C5304A-6CCD-4DD0-A570-A987F344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F3E-DF56-4FF1-88DC-C4831C8326A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69A4FC-C3A9-4E14-B33B-AF4C445F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C9CE10-7C7A-495B-A361-9BE4C43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0BC3-3115-44E9-BF36-AC2D14F5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B35AA-B6EE-4090-B9AC-2BC2C152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A533FA-4591-4CB2-BE5B-9DDFA14B0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6D116C-DD3E-4592-A864-ACE908FF6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74BA1-3C64-46E8-B9FD-937EACE2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F3E-DF56-4FF1-88DC-C4831C8326A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583A30-8663-44F5-9470-BCD1A306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86982A-D551-45D8-B60C-B30F7DB8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0BC3-3115-44E9-BF36-AC2D14F5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5910A2-4D2A-41BD-B568-B6662866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32C40-F5B9-48E9-B4B9-2527A6B45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061CB-CE06-404D-A0A8-A754B4AC9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6F3E-DF56-4FF1-88DC-C4831C8326A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14D16-86CB-4421-9C01-F2F8CF31E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8BEE4-88DB-4407-A2AA-52FD13775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0BC3-3115-44E9-BF36-AC2D14F5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4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6099F9-F590-4CE2-93FE-C6CDC599751D}"/>
              </a:ext>
            </a:extLst>
          </p:cNvPr>
          <p:cNvSpPr txBox="1"/>
          <p:nvPr/>
        </p:nvSpPr>
        <p:spPr>
          <a:xfrm>
            <a:off x="541176" y="457200"/>
            <a:ext cx="404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#15955 Booster </a:t>
            </a:r>
            <a:r>
              <a:rPr lang="ko-KR" altLang="en-US" dirty="0"/>
              <a:t>초기구상</a:t>
            </a:r>
            <a:r>
              <a:rPr lang="en-US" altLang="ko-KR" dirty="0"/>
              <a:t>: union find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81F8B5E-30A1-4A32-AE58-ABBE5C0F8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37858"/>
              </p:ext>
            </p:extLst>
          </p:nvPr>
        </p:nvGraphicFramePr>
        <p:xfrm>
          <a:off x="438093" y="912614"/>
          <a:ext cx="2086993" cy="436405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0779">
                  <a:extLst>
                    <a:ext uri="{9D8B030D-6E8A-4147-A177-3AD203B41FA5}">
                      <a16:colId xmlns:a16="http://schemas.microsoft.com/office/drawing/2014/main" val="2399656859"/>
                    </a:ext>
                  </a:extLst>
                </a:gridCol>
                <a:gridCol w="504755">
                  <a:extLst>
                    <a:ext uri="{9D8B030D-6E8A-4147-A177-3AD203B41FA5}">
                      <a16:colId xmlns:a16="http://schemas.microsoft.com/office/drawing/2014/main" val="924372403"/>
                    </a:ext>
                  </a:extLst>
                </a:gridCol>
                <a:gridCol w="491459">
                  <a:extLst>
                    <a:ext uri="{9D8B030D-6E8A-4147-A177-3AD203B41FA5}">
                      <a16:colId xmlns:a16="http://schemas.microsoft.com/office/drawing/2014/main" val="620291179"/>
                    </a:ext>
                  </a:extLst>
                </a:gridCol>
              </a:tblGrid>
              <a:tr h="623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281642"/>
                  </a:ext>
                </a:extLst>
              </a:tr>
              <a:tr h="623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306710"/>
                  </a:ext>
                </a:extLst>
              </a:tr>
              <a:tr h="623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146187"/>
                  </a:ext>
                </a:extLst>
              </a:tr>
              <a:tr h="623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74931"/>
                  </a:ext>
                </a:extLst>
              </a:tr>
              <a:tr h="623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191349"/>
                  </a:ext>
                </a:extLst>
              </a:tr>
              <a:tr h="623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548558"/>
                  </a:ext>
                </a:extLst>
              </a:tr>
              <a:tr h="623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3873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1FF87B-7653-4923-9D98-C0D66A4ED0CD}"/>
              </a:ext>
            </a:extLst>
          </p:cNvPr>
          <p:cNvSpPr txBox="1"/>
          <p:nvPr/>
        </p:nvSpPr>
        <p:spPr>
          <a:xfrm>
            <a:off x="3402084" y="1120676"/>
            <a:ext cx="45031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</a:t>
            </a:r>
          </a:p>
          <a:p>
            <a:pPr marL="342900" indent="-342900">
              <a:buAutoNum type="arabicPeriod"/>
            </a:pPr>
            <a:r>
              <a:rPr lang="en-US" altLang="ko-KR" dirty="0"/>
              <a:t>What to root?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O(n^2) =&gt;250000*250000=62500000000</a:t>
            </a:r>
          </a:p>
          <a:p>
            <a:r>
              <a:rPr lang="en-US" altLang="ko-KR" dirty="0"/>
              <a:t>-&gt;62s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How to HP?</a:t>
            </a:r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r>
              <a:rPr lang="ko-KR" altLang="en-US" dirty="0"/>
              <a:t>가중치</a:t>
            </a:r>
            <a:r>
              <a:rPr lang="en-US" altLang="ko-KR" dirty="0"/>
              <a:t>? -&gt;</a:t>
            </a:r>
            <a:r>
              <a:rPr lang="ko-KR" altLang="en-US" dirty="0"/>
              <a:t>여러 개의 집합 사의 최소 거리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16B9A8-F310-4DA4-BE4F-75CFD5FC0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453" y="1120676"/>
            <a:ext cx="4441121" cy="342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93F228B-4251-4A80-808B-D9F2ACC14240}"/>
              </a:ext>
            </a:extLst>
          </p:cNvPr>
          <p:cNvSpPr/>
          <p:nvPr/>
        </p:nvSpPr>
        <p:spPr>
          <a:xfrm>
            <a:off x="8770627" y="1120676"/>
            <a:ext cx="931178" cy="8591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F39F92E-9372-4BA0-9670-FB9D1C6A8E15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989739" y="1550239"/>
            <a:ext cx="2780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8526531-8937-492B-9FB4-32A78FE6CB69}"/>
              </a:ext>
            </a:extLst>
          </p:cNvPr>
          <p:cNvCxnSpPr>
            <a:cxnSpLocks/>
            <a:stCxn id="11" idx="2"/>
            <a:endCxn id="1026" idx="3"/>
          </p:cNvCxnSpPr>
          <p:nvPr/>
        </p:nvCxnSpPr>
        <p:spPr>
          <a:xfrm flipH="1">
            <a:off x="7767574" y="1550239"/>
            <a:ext cx="1003053" cy="1281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EA1997-5197-48BA-ADE6-94D548BE1D5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989739" y="1550239"/>
            <a:ext cx="2780888" cy="1281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B2FDA-2BEC-4508-AAAD-4D2C4B603D7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236440" y="1550239"/>
            <a:ext cx="4534187" cy="1281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2B48152-DA70-47B1-A4AD-00F1BAB6DB55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767574" y="1550239"/>
            <a:ext cx="1003053" cy="2556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DD65E23-1047-4160-9885-D18B1E1EBDC6}"/>
              </a:ext>
            </a:extLst>
          </p:cNvPr>
          <p:cNvSpPr txBox="1"/>
          <p:nvPr/>
        </p:nvSpPr>
        <p:spPr>
          <a:xfrm>
            <a:off x="3188787" y="3982998"/>
            <a:ext cx="35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O(n)=&gt;250000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B9469-51F1-4127-8D47-01024BB56B9E}"/>
              </a:ext>
            </a:extLst>
          </p:cNvPr>
          <p:cNvSpPr txBox="1"/>
          <p:nvPr/>
        </p:nvSpPr>
        <p:spPr>
          <a:xfrm>
            <a:off x="3188787" y="4375863"/>
            <a:ext cx="35605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Problem:</a:t>
            </a:r>
            <a:r>
              <a:rPr lang="ko-KR" altLang="en-US" dirty="0"/>
              <a:t>걸을 때마다 </a:t>
            </a:r>
            <a:r>
              <a:rPr lang="en-US" altLang="ko-KR" dirty="0"/>
              <a:t>n</a:t>
            </a:r>
            <a:r>
              <a:rPr lang="ko-KR" altLang="en-US" dirty="0"/>
              <a:t>번씩 비교</a:t>
            </a:r>
            <a:endParaRPr lang="en-US" altLang="ko-KR" dirty="0"/>
          </a:p>
          <a:p>
            <a:r>
              <a:rPr lang="en-US" altLang="ko-KR" dirty="0"/>
              <a:t>=&gt;worst O(n^2)-&gt;62</a:t>
            </a:r>
            <a:r>
              <a:rPr lang="ko-KR" altLang="en-US" dirty="0"/>
              <a:t>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Q(QN^2)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34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7832725-4A89-47CA-B0FE-DDED03EF3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440" y="382778"/>
            <a:ext cx="3387512" cy="609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AABA0B-021F-4E5F-8317-8E079F66D349}"/>
              </a:ext>
            </a:extLst>
          </p:cNvPr>
          <p:cNvSpPr txBox="1"/>
          <p:nvPr/>
        </p:nvSpPr>
        <p:spPr>
          <a:xfrm>
            <a:off x="723900" y="1000125"/>
            <a:ext cx="127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98E194-91AD-46BF-B893-270D9B8A5D2B}"/>
              </a:ext>
            </a:extLst>
          </p:cNvPr>
          <p:cNvSpPr/>
          <p:nvPr/>
        </p:nvSpPr>
        <p:spPr>
          <a:xfrm>
            <a:off x="4610100" y="1609725"/>
            <a:ext cx="4210050" cy="1819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7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99FCC4-13E0-4AB0-A7AC-E64FFB6917A4}"/>
              </a:ext>
            </a:extLst>
          </p:cNvPr>
          <p:cNvSpPr txBox="1"/>
          <p:nvPr/>
        </p:nvSpPr>
        <p:spPr>
          <a:xfrm>
            <a:off x="346509" y="279133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상호베타적</a:t>
            </a:r>
            <a:r>
              <a:rPr lang="ko-KR" altLang="en-US" dirty="0"/>
              <a:t> 집합구조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A028D4BC-200E-4A74-B090-A82B7E9B6C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344412"/>
              </p:ext>
            </p:extLst>
          </p:nvPr>
        </p:nvGraphicFramePr>
        <p:xfrm>
          <a:off x="565150" y="93433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907FD49-34A4-46B9-B06E-B3AD4FBD5593}"/>
              </a:ext>
            </a:extLst>
          </p:cNvPr>
          <p:cNvCxnSpPr>
            <a:cxnSpLocks/>
          </p:cNvCxnSpPr>
          <p:nvPr/>
        </p:nvCxnSpPr>
        <p:spPr>
          <a:xfrm>
            <a:off x="2000745" y="678464"/>
            <a:ext cx="0" cy="5782622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F33DF4A-A4E8-4CD0-B22B-9A0DCA66F8F7}"/>
              </a:ext>
            </a:extLst>
          </p:cNvPr>
          <p:cNvCxnSpPr>
            <a:cxnSpLocks/>
          </p:cNvCxnSpPr>
          <p:nvPr/>
        </p:nvCxnSpPr>
        <p:spPr>
          <a:xfrm>
            <a:off x="4148199" y="678464"/>
            <a:ext cx="0" cy="5782622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5E4F70-E8C3-420D-A4AE-F6915CFE8EA5}"/>
              </a:ext>
            </a:extLst>
          </p:cNvPr>
          <p:cNvCxnSpPr>
            <a:cxnSpLocks/>
          </p:cNvCxnSpPr>
          <p:nvPr/>
        </p:nvCxnSpPr>
        <p:spPr>
          <a:xfrm>
            <a:off x="5226874" y="678464"/>
            <a:ext cx="0" cy="5782622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A4E599-AE08-495B-A3D1-227AA0098798}"/>
              </a:ext>
            </a:extLst>
          </p:cNvPr>
          <p:cNvCxnSpPr>
            <a:cxnSpLocks/>
          </p:cNvCxnSpPr>
          <p:nvPr/>
        </p:nvCxnSpPr>
        <p:spPr>
          <a:xfrm>
            <a:off x="7374329" y="678464"/>
            <a:ext cx="0" cy="5782622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3281580-7CDE-4F1B-B2A1-CBD5D26CD48E}"/>
              </a:ext>
            </a:extLst>
          </p:cNvPr>
          <p:cNvCxnSpPr>
            <a:cxnSpLocks/>
          </p:cNvCxnSpPr>
          <p:nvPr/>
        </p:nvCxnSpPr>
        <p:spPr>
          <a:xfrm flipH="1">
            <a:off x="878526" y="4950940"/>
            <a:ext cx="7501247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A8696E-052C-4360-9975-B1EE723D82B6}"/>
              </a:ext>
            </a:extLst>
          </p:cNvPr>
          <p:cNvCxnSpPr>
            <a:cxnSpLocks/>
          </p:cNvCxnSpPr>
          <p:nvPr/>
        </p:nvCxnSpPr>
        <p:spPr>
          <a:xfrm flipH="1">
            <a:off x="878526" y="4070187"/>
            <a:ext cx="7501247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065AA8-205F-44C2-A0F8-ECFDD0C888E5}"/>
              </a:ext>
            </a:extLst>
          </p:cNvPr>
          <p:cNvCxnSpPr>
            <a:cxnSpLocks/>
          </p:cNvCxnSpPr>
          <p:nvPr/>
        </p:nvCxnSpPr>
        <p:spPr>
          <a:xfrm flipH="1">
            <a:off x="878525" y="2346286"/>
            <a:ext cx="7501247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CBAAEC5-2FAB-4741-8CAE-2EDB4412CDF5}"/>
              </a:ext>
            </a:extLst>
          </p:cNvPr>
          <p:cNvCxnSpPr>
            <a:cxnSpLocks/>
          </p:cNvCxnSpPr>
          <p:nvPr/>
        </p:nvCxnSpPr>
        <p:spPr>
          <a:xfrm flipH="1">
            <a:off x="878524" y="1964296"/>
            <a:ext cx="7501247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B2C16378-E1D8-49EB-A7F7-CCBC64838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50358"/>
              </p:ext>
            </p:extLst>
          </p:nvPr>
        </p:nvGraphicFramePr>
        <p:xfrm>
          <a:off x="9226481" y="1556753"/>
          <a:ext cx="2086993" cy="436405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0779">
                  <a:extLst>
                    <a:ext uri="{9D8B030D-6E8A-4147-A177-3AD203B41FA5}">
                      <a16:colId xmlns:a16="http://schemas.microsoft.com/office/drawing/2014/main" val="2399656859"/>
                    </a:ext>
                  </a:extLst>
                </a:gridCol>
                <a:gridCol w="504755">
                  <a:extLst>
                    <a:ext uri="{9D8B030D-6E8A-4147-A177-3AD203B41FA5}">
                      <a16:colId xmlns:a16="http://schemas.microsoft.com/office/drawing/2014/main" val="924372403"/>
                    </a:ext>
                  </a:extLst>
                </a:gridCol>
                <a:gridCol w="491459">
                  <a:extLst>
                    <a:ext uri="{9D8B030D-6E8A-4147-A177-3AD203B41FA5}">
                      <a16:colId xmlns:a16="http://schemas.microsoft.com/office/drawing/2014/main" val="620291179"/>
                    </a:ext>
                  </a:extLst>
                </a:gridCol>
              </a:tblGrid>
              <a:tr h="623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281642"/>
                  </a:ext>
                </a:extLst>
              </a:tr>
              <a:tr h="623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306710"/>
                  </a:ext>
                </a:extLst>
              </a:tr>
              <a:tr h="623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146187"/>
                  </a:ext>
                </a:extLst>
              </a:tr>
              <a:tr h="623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74931"/>
                  </a:ext>
                </a:extLst>
              </a:tr>
              <a:tr h="623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191349"/>
                  </a:ext>
                </a:extLst>
              </a:tr>
              <a:tr h="623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548558"/>
                  </a:ext>
                </a:extLst>
              </a:tr>
              <a:tr h="623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387379"/>
                  </a:ext>
                </a:extLst>
              </a:tr>
            </a:tbl>
          </a:graphicData>
        </a:graphic>
      </p:graphicFrame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A50C8072-C1B8-4A23-BAB3-7B8C01272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92807"/>
              </p:ext>
            </p:extLst>
          </p:nvPr>
        </p:nvGraphicFramePr>
        <p:xfrm>
          <a:off x="878524" y="1765895"/>
          <a:ext cx="7829304" cy="101763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04884">
                  <a:extLst>
                    <a:ext uri="{9D8B030D-6E8A-4147-A177-3AD203B41FA5}">
                      <a16:colId xmlns:a16="http://schemas.microsoft.com/office/drawing/2014/main" val="687580797"/>
                    </a:ext>
                  </a:extLst>
                </a:gridCol>
                <a:gridCol w="1304884">
                  <a:extLst>
                    <a:ext uri="{9D8B030D-6E8A-4147-A177-3AD203B41FA5}">
                      <a16:colId xmlns:a16="http://schemas.microsoft.com/office/drawing/2014/main" val="2915039114"/>
                    </a:ext>
                  </a:extLst>
                </a:gridCol>
                <a:gridCol w="1304884">
                  <a:extLst>
                    <a:ext uri="{9D8B030D-6E8A-4147-A177-3AD203B41FA5}">
                      <a16:colId xmlns:a16="http://schemas.microsoft.com/office/drawing/2014/main" val="39055828"/>
                    </a:ext>
                  </a:extLst>
                </a:gridCol>
                <a:gridCol w="1304884">
                  <a:extLst>
                    <a:ext uri="{9D8B030D-6E8A-4147-A177-3AD203B41FA5}">
                      <a16:colId xmlns:a16="http://schemas.microsoft.com/office/drawing/2014/main" val="3415477630"/>
                    </a:ext>
                  </a:extLst>
                </a:gridCol>
                <a:gridCol w="1304884">
                  <a:extLst>
                    <a:ext uri="{9D8B030D-6E8A-4147-A177-3AD203B41FA5}">
                      <a16:colId xmlns:a16="http://schemas.microsoft.com/office/drawing/2014/main" val="2292276036"/>
                    </a:ext>
                  </a:extLst>
                </a:gridCol>
                <a:gridCol w="1304884">
                  <a:extLst>
                    <a:ext uri="{9D8B030D-6E8A-4147-A177-3AD203B41FA5}">
                      <a16:colId xmlns:a16="http://schemas.microsoft.com/office/drawing/2014/main" val="634571754"/>
                    </a:ext>
                  </a:extLst>
                </a:gridCol>
              </a:tblGrid>
              <a:tr h="508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685700"/>
                  </a:ext>
                </a:extLst>
              </a:tr>
              <a:tr h="508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36361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FCAA4C8-D93E-4148-850C-223277AF6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48048"/>
              </p:ext>
            </p:extLst>
          </p:nvPr>
        </p:nvGraphicFramePr>
        <p:xfrm>
          <a:off x="878524" y="3402234"/>
          <a:ext cx="7829304" cy="101763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04884">
                  <a:extLst>
                    <a:ext uri="{9D8B030D-6E8A-4147-A177-3AD203B41FA5}">
                      <a16:colId xmlns:a16="http://schemas.microsoft.com/office/drawing/2014/main" val="687580797"/>
                    </a:ext>
                  </a:extLst>
                </a:gridCol>
                <a:gridCol w="1304884">
                  <a:extLst>
                    <a:ext uri="{9D8B030D-6E8A-4147-A177-3AD203B41FA5}">
                      <a16:colId xmlns:a16="http://schemas.microsoft.com/office/drawing/2014/main" val="2915039114"/>
                    </a:ext>
                  </a:extLst>
                </a:gridCol>
                <a:gridCol w="1304884">
                  <a:extLst>
                    <a:ext uri="{9D8B030D-6E8A-4147-A177-3AD203B41FA5}">
                      <a16:colId xmlns:a16="http://schemas.microsoft.com/office/drawing/2014/main" val="39055828"/>
                    </a:ext>
                  </a:extLst>
                </a:gridCol>
                <a:gridCol w="1304884">
                  <a:extLst>
                    <a:ext uri="{9D8B030D-6E8A-4147-A177-3AD203B41FA5}">
                      <a16:colId xmlns:a16="http://schemas.microsoft.com/office/drawing/2014/main" val="3415477630"/>
                    </a:ext>
                  </a:extLst>
                </a:gridCol>
                <a:gridCol w="1304884">
                  <a:extLst>
                    <a:ext uri="{9D8B030D-6E8A-4147-A177-3AD203B41FA5}">
                      <a16:colId xmlns:a16="http://schemas.microsoft.com/office/drawing/2014/main" val="2292276036"/>
                    </a:ext>
                  </a:extLst>
                </a:gridCol>
                <a:gridCol w="1304884">
                  <a:extLst>
                    <a:ext uri="{9D8B030D-6E8A-4147-A177-3AD203B41FA5}">
                      <a16:colId xmlns:a16="http://schemas.microsoft.com/office/drawing/2014/main" val="634571754"/>
                    </a:ext>
                  </a:extLst>
                </a:gridCol>
              </a:tblGrid>
              <a:tr h="508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685700"/>
                  </a:ext>
                </a:extLst>
              </a:tr>
              <a:tr h="508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363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57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1">
            <a:extLst>
              <a:ext uri="{FF2B5EF4-FFF2-40B4-BE49-F238E27FC236}">
                <a16:creationId xmlns:a16="http://schemas.microsoft.com/office/drawing/2014/main" id="{8E2EA51D-D737-4E9F-B8F5-7A4EFEFB9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84580"/>
              </p:ext>
            </p:extLst>
          </p:nvPr>
        </p:nvGraphicFramePr>
        <p:xfrm>
          <a:off x="602299" y="1515950"/>
          <a:ext cx="7829304" cy="101763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04884">
                  <a:extLst>
                    <a:ext uri="{9D8B030D-6E8A-4147-A177-3AD203B41FA5}">
                      <a16:colId xmlns:a16="http://schemas.microsoft.com/office/drawing/2014/main" val="687580797"/>
                    </a:ext>
                  </a:extLst>
                </a:gridCol>
                <a:gridCol w="1304884">
                  <a:extLst>
                    <a:ext uri="{9D8B030D-6E8A-4147-A177-3AD203B41FA5}">
                      <a16:colId xmlns:a16="http://schemas.microsoft.com/office/drawing/2014/main" val="2915039114"/>
                    </a:ext>
                  </a:extLst>
                </a:gridCol>
                <a:gridCol w="1304884">
                  <a:extLst>
                    <a:ext uri="{9D8B030D-6E8A-4147-A177-3AD203B41FA5}">
                      <a16:colId xmlns:a16="http://schemas.microsoft.com/office/drawing/2014/main" val="39055828"/>
                    </a:ext>
                  </a:extLst>
                </a:gridCol>
                <a:gridCol w="1304884">
                  <a:extLst>
                    <a:ext uri="{9D8B030D-6E8A-4147-A177-3AD203B41FA5}">
                      <a16:colId xmlns:a16="http://schemas.microsoft.com/office/drawing/2014/main" val="3415477630"/>
                    </a:ext>
                  </a:extLst>
                </a:gridCol>
                <a:gridCol w="1304884">
                  <a:extLst>
                    <a:ext uri="{9D8B030D-6E8A-4147-A177-3AD203B41FA5}">
                      <a16:colId xmlns:a16="http://schemas.microsoft.com/office/drawing/2014/main" val="2292276036"/>
                    </a:ext>
                  </a:extLst>
                </a:gridCol>
                <a:gridCol w="1304884">
                  <a:extLst>
                    <a:ext uri="{9D8B030D-6E8A-4147-A177-3AD203B41FA5}">
                      <a16:colId xmlns:a16="http://schemas.microsoft.com/office/drawing/2014/main" val="634571754"/>
                    </a:ext>
                  </a:extLst>
                </a:gridCol>
              </a:tblGrid>
              <a:tr h="508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685700"/>
                  </a:ext>
                </a:extLst>
              </a:tr>
              <a:tr h="508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36361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7E68A0-A8EE-4A63-AA88-54F30A30F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61404"/>
              </p:ext>
            </p:extLst>
          </p:nvPr>
        </p:nvGraphicFramePr>
        <p:xfrm>
          <a:off x="602299" y="3030759"/>
          <a:ext cx="7829304" cy="101763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04884">
                  <a:extLst>
                    <a:ext uri="{9D8B030D-6E8A-4147-A177-3AD203B41FA5}">
                      <a16:colId xmlns:a16="http://schemas.microsoft.com/office/drawing/2014/main" val="687580797"/>
                    </a:ext>
                  </a:extLst>
                </a:gridCol>
                <a:gridCol w="1304884">
                  <a:extLst>
                    <a:ext uri="{9D8B030D-6E8A-4147-A177-3AD203B41FA5}">
                      <a16:colId xmlns:a16="http://schemas.microsoft.com/office/drawing/2014/main" val="2915039114"/>
                    </a:ext>
                  </a:extLst>
                </a:gridCol>
                <a:gridCol w="1304884">
                  <a:extLst>
                    <a:ext uri="{9D8B030D-6E8A-4147-A177-3AD203B41FA5}">
                      <a16:colId xmlns:a16="http://schemas.microsoft.com/office/drawing/2014/main" val="39055828"/>
                    </a:ext>
                  </a:extLst>
                </a:gridCol>
                <a:gridCol w="1304884">
                  <a:extLst>
                    <a:ext uri="{9D8B030D-6E8A-4147-A177-3AD203B41FA5}">
                      <a16:colId xmlns:a16="http://schemas.microsoft.com/office/drawing/2014/main" val="3415477630"/>
                    </a:ext>
                  </a:extLst>
                </a:gridCol>
                <a:gridCol w="1304884">
                  <a:extLst>
                    <a:ext uri="{9D8B030D-6E8A-4147-A177-3AD203B41FA5}">
                      <a16:colId xmlns:a16="http://schemas.microsoft.com/office/drawing/2014/main" val="2292276036"/>
                    </a:ext>
                  </a:extLst>
                </a:gridCol>
                <a:gridCol w="1304884">
                  <a:extLst>
                    <a:ext uri="{9D8B030D-6E8A-4147-A177-3AD203B41FA5}">
                      <a16:colId xmlns:a16="http://schemas.microsoft.com/office/drawing/2014/main" val="634571754"/>
                    </a:ext>
                  </a:extLst>
                </a:gridCol>
              </a:tblGrid>
              <a:tr h="508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685700"/>
                  </a:ext>
                </a:extLst>
              </a:tr>
              <a:tr h="508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3636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35A0D7-C645-4894-A248-5D393888F225}"/>
              </a:ext>
            </a:extLst>
          </p:cNvPr>
          <p:cNvSpPr txBox="1"/>
          <p:nvPr/>
        </p:nvSpPr>
        <p:spPr>
          <a:xfrm>
            <a:off x="790575" y="1146618"/>
            <a:ext cx="104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vector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52755-B994-4BBA-BA16-3B53A628ABDD}"/>
              </a:ext>
            </a:extLst>
          </p:cNvPr>
          <p:cNvSpPr txBox="1"/>
          <p:nvPr/>
        </p:nvSpPr>
        <p:spPr>
          <a:xfrm>
            <a:off x="790575" y="2668736"/>
            <a:ext cx="103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 vector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89544F-3EE7-4250-AAC1-676A7AB16AAF}"/>
              </a:ext>
            </a:extLst>
          </p:cNvPr>
          <p:cNvGrpSpPr/>
          <p:nvPr/>
        </p:nvGrpSpPr>
        <p:grpSpPr>
          <a:xfrm>
            <a:off x="1495425" y="1714500"/>
            <a:ext cx="828675" cy="380405"/>
            <a:chOff x="1771650" y="1200150"/>
            <a:chExt cx="828675" cy="380405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110A260-092A-41E3-8446-DF1AB31A5932}"/>
                </a:ext>
              </a:extLst>
            </p:cNvPr>
            <p:cNvCxnSpPr/>
            <p:nvPr/>
          </p:nvCxnSpPr>
          <p:spPr>
            <a:xfrm>
              <a:off x="1771650" y="1200150"/>
              <a:ext cx="8286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915715-86B0-448C-A05E-06A0E51815E2}"/>
                </a:ext>
              </a:extLst>
            </p:cNvPr>
            <p:cNvSpPr txBox="1"/>
            <p:nvPr/>
          </p:nvSpPr>
          <p:spPr>
            <a:xfrm>
              <a:off x="2030335" y="121122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04033F-E025-4F04-A675-42C5CEE21889}"/>
              </a:ext>
            </a:extLst>
          </p:cNvPr>
          <p:cNvGrpSpPr/>
          <p:nvPr/>
        </p:nvGrpSpPr>
        <p:grpSpPr>
          <a:xfrm>
            <a:off x="2802887" y="1714500"/>
            <a:ext cx="828675" cy="380405"/>
            <a:chOff x="1771650" y="1200150"/>
            <a:chExt cx="828675" cy="380405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5D965B5-BB4D-43DF-90C0-F1DEE5758ECA}"/>
                </a:ext>
              </a:extLst>
            </p:cNvPr>
            <p:cNvCxnSpPr/>
            <p:nvPr/>
          </p:nvCxnSpPr>
          <p:spPr>
            <a:xfrm>
              <a:off x="1771650" y="1200150"/>
              <a:ext cx="8286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D4FCB8-4BAD-44FC-BFCC-0CDCBE60C2CE}"/>
                </a:ext>
              </a:extLst>
            </p:cNvPr>
            <p:cNvSpPr txBox="1"/>
            <p:nvPr/>
          </p:nvSpPr>
          <p:spPr>
            <a:xfrm>
              <a:off x="2030335" y="121122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3CE7E42-E581-4FB8-9B08-68D0142CCD5C}"/>
              </a:ext>
            </a:extLst>
          </p:cNvPr>
          <p:cNvSpPr txBox="1"/>
          <p:nvPr/>
        </p:nvSpPr>
        <p:spPr>
          <a:xfrm>
            <a:off x="647700" y="504825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가중치 설정</a:t>
            </a:r>
            <a:r>
              <a:rPr lang="en-US" altLang="ko-KR" dirty="0"/>
              <a:t>, </a:t>
            </a:r>
            <a:r>
              <a:rPr lang="ko-KR" altLang="en-US" dirty="0"/>
              <a:t>우선순위 큐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6B3BBEF-01E7-4315-8AF1-2672B1FB59E8}"/>
              </a:ext>
            </a:extLst>
          </p:cNvPr>
          <p:cNvGrpSpPr/>
          <p:nvPr/>
        </p:nvGrpSpPr>
        <p:grpSpPr>
          <a:xfrm>
            <a:off x="4110349" y="1714500"/>
            <a:ext cx="828675" cy="380405"/>
            <a:chOff x="1771650" y="1200150"/>
            <a:chExt cx="828675" cy="380405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9AFE33B-B613-49EF-B7B5-D4DCC0B8DD2C}"/>
                </a:ext>
              </a:extLst>
            </p:cNvPr>
            <p:cNvCxnSpPr/>
            <p:nvPr/>
          </p:nvCxnSpPr>
          <p:spPr>
            <a:xfrm>
              <a:off x="1771650" y="1200150"/>
              <a:ext cx="8286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377D99-C135-4FF4-AA62-19769A1D12F7}"/>
                </a:ext>
              </a:extLst>
            </p:cNvPr>
            <p:cNvSpPr txBox="1"/>
            <p:nvPr/>
          </p:nvSpPr>
          <p:spPr>
            <a:xfrm>
              <a:off x="2030335" y="121122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047D3D7-EF0B-488B-B795-9B5C030A2C58}"/>
              </a:ext>
            </a:extLst>
          </p:cNvPr>
          <p:cNvGrpSpPr/>
          <p:nvPr/>
        </p:nvGrpSpPr>
        <p:grpSpPr>
          <a:xfrm>
            <a:off x="5424799" y="1725573"/>
            <a:ext cx="828675" cy="380405"/>
            <a:chOff x="1771650" y="1200150"/>
            <a:chExt cx="828675" cy="380405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10C2641-3817-4C95-8734-C779573CD3DB}"/>
                </a:ext>
              </a:extLst>
            </p:cNvPr>
            <p:cNvCxnSpPr/>
            <p:nvPr/>
          </p:nvCxnSpPr>
          <p:spPr>
            <a:xfrm>
              <a:off x="1771650" y="1200150"/>
              <a:ext cx="8286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568EC2-602C-47BE-8161-C90510FC45C7}"/>
                </a:ext>
              </a:extLst>
            </p:cNvPr>
            <p:cNvSpPr txBox="1"/>
            <p:nvPr/>
          </p:nvSpPr>
          <p:spPr>
            <a:xfrm>
              <a:off x="2030335" y="121122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66FC59-B4F0-4414-B15C-28EB372EDE01}"/>
              </a:ext>
            </a:extLst>
          </p:cNvPr>
          <p:cNvGrpSpPr/>
          <p:nvPr/>
        </p:nvGrpSpPr>
        <p:grpSpPr>
          <a:xfrm>
            <a:off x="6732261" y="1714500"/>
            <a:ext cx="828675" cy="380405"/>
            <a:chOff x="1771650" y="1200150"/>
            <a:chExt cx="828675" cy="380405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5751712-7340-4A06-8D36-AAE8EFF5367F}"/>
                </a:ext>
              </a:extLst>
            </p:cNvPr>
            <p:cNvCxnSpPr/>
            <p:nvPr/>
          </p:nvCxnSpPr>
          <p:spPr>
            <a:xfrm>
              <a:off x="1771650" y="1200150"/>
              <a:ext cx="8286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D60BE1-8D56-4F95-9FE4-575EA338DAE9}"/>
                </a:ext>
              </a:extLst>
            </p:cNvPr>
            <p:cNvSpPr txBox="1"/>
            <p:nvPr/>
          </p:nvSpPr>
          <p:spPr>
            <a:xfrm>
              <a:off x="2030335" y="121122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6653399-99EE-47B9-8FF5-42EC2B51C0AB}"/>
              </a:ext>
            </a:extLst>
          </p:cNvPr>
          <p:cNvGrpSpPr/>
          <p:nvPr/>
        </p:nvGrpSpPr>
        <p:grpSpPr>
          <a:xfrm>
            <a:off x="1498275" y="3224982"/>
            <a:ext cx="828675" cy="380405"/>
            <a:chOff x="1771650" y="1200150"/>
            <a:chExt cx="828675" cy="380405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0AD8E45-2283-4581-9661-DFA10DFDBA69}"/>
                </a:ext>
              </a:extLst>
            </p:cNvPr>
            <p:cNvCxnSpPr/>
            <p:nvPr/>
          </p:nvCxnSpPr>
          <p:spPr>
            <a:xfrm>
              <a:off x="1771650" y="1200150"/>
              <a:ext cx="8286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9D300A-6368-4D81-8FF9-4ABB14B7D080}"/>
                </a:ext>
              </a:extLst>
            </p:cNvPr>
            <p:cNvSpPr txBox="1"/>
            <p:nvPr/>
          </p:nvSpPr>
          <p:spPr>
            <a:xfrm>
              <a:off x="2030335" y="121122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EB1310D-1DA0-47AA-B4B5-F0A40176A375}"/>
              </a:ext>
            </a:extLst>
          </p:cNvPr>
          <p:cNvGrpSpPr/>
          <p:nvPr/>
        </p:nvGrpSpPr>
        <p:grpSpPr>
          <a:xfrm>
            <a:off x="2805737" y="3224982"/>
            <a:ext cx="828675" cy="380405"/>
            <a:chOff x="1771650" y="1200150"/>
            <a:chExt cx="828675" cy="380405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A264C3E-4624-4714-9EAD-452712C18200}"/>
                </a:ext>
              </a:extLst>
            </p:cNvPr>
            <p:cNvCxnSpPr/>
            <p:nvPr/>
          </p:nvCxnSpPr>
          <p:spPr>
            <a:xfrm>
              <a:off x="1771650" y="1200150"/>
              <a:ext cx="8286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53EC1D-0F82-47B2-AA5D-A361098C16CF}"/>
                </a:ext>
              </a:extLst>
            </p:cNvPr>
            <p:cNvSpPr txBox="1"/>
            <p:nvPr/>
          </p:nvSpPr>
          <p:spPr>
            <a:xfrm>
              <a:off x="2030335" y="121122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F530773-DE89-41FA-BA78-4862B3A9D629}"/>
              </a:ext>
            </a:extLst>
          </p:cNvPr>
          <p:cNvGrpSpPr/>
          <p:nvPr/>
        </p:nvGrpSpPr>
        <p:grpSpPr>
          <a:xfrm>
            <a:off x="4113199" y="3224982"/>
            <a:ext cx="828675" cy="380405"/>
            <a:chOff x="1771650" y="1200150"/>
            <a:chExt cx="828675" cy="380405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930F56B-3195-4DBC-8F52-8C36D0B53AAE}"/>
                </a:ext>
              </a:extLst>
            </p:cNvPr>
            <p:cNvCxnSpPr/>
            <p:nvPr/>
          </p:nvCxnSpPr>
          <p:spPr>
            <a:xfrm>
              <a:off x="1771650" y="1200150"/>
              <a:ext cx="8286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46B947-6A84-40C5-AFC2-1C0CCF814AFF}"/>
                </a:ext>
              </a:extLst>
            </p:cNvPr>
            <p:cNvSpPr txBox="1"/>
            <p:nvPr/>
          </p:nvSpPr>
          <p:spPr>
            <a:xfrm>
              <a:off x="2030335" y="121122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79AFE9A-499F-4DEF-B01E-EA5B7B0091F6}"/>
              </a:ext>
            </a:extLst>
          </p:cNvPr>
          <p:cNvGrpSpPr/>
          <p:nvPr/>
        </p:nvGrpSpPr>
        <p:grpSpPr>
          <a:xfrm>
            <a:off x="5427649" y="3236055"/>
            <a:ext cx="828675" cy="380405"/>
            <a:chOff x="1771650" y="1200150"/>
            <a:chExt cx="828675" cy="380405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20E8D02-D4AE-4216-854A-366172A2388F}"/>
                </a:ext>
              </a:extLst>
            </p:cNvPr>
            <p:cNvCxnSpPr/>
            <p:nvPr/>
          </p:nvCxnSpPr>
          <p:spPr>
            <a:xfrm>
              <a:off x="1771650" y="1200150"/>
              <a:ext cx="8286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D2CF76-78B5-441F-A5EC-800923E6308C}"/>
                </a:ext>
              </a:extLst>
            </p:cNvPr>
            <p:cNvSpPr txBox="1"/>
            <p:nvPr/>
          </p:nvSpPr>
          <p:spPr>
            <a:xfrm>
              <a:off x="2030335" y="121122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64987F1-A152-4498-803A-BCF61F957BD8}"/>
              </a:ext>
            </a:extLst>
          </p:cNvPr>
          <p:cNvGrpSpPr/>
          <p:nvPr/>
        </p:nvGrpSpPr>
        <p:grpSpPr>
          <a:xfrm>
            <a:off x="6735111" y="3224982"/>
            <a:ext cx="828675" cy="380405"/>
            <a:chOff x="1771650" y="1200150"/>
            <a:chExt cx="828675" cy="380405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BA9B452-2091-42F4-9B4C-6AD437FCE1DA}"/>
                </a:ext>
              </a:extLst>
            </p:cNvPr>
            <p:cNvCxnSpPr/>
            <p:nvPr/>
          </p:nvCxnSpPr>
          <p:spPr>
            <a:xfrm>
              <a:off x="1771650" y="1200150"/>
              <a:ext cx="8286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03704B4-252C-409D-9008-36C76AB74B9B}"/>
                </a:ext>
              </a:extLst>
            </p:cNvPr>
            <p:cNvSpPr txBox="1"/>
            <p:nvPr/>
          </p:nvSpPr>
          <p:spPr>
            <a:xfrm>
              <a:off x="2030335" y="121122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885EF832-089D-49E0-B7A3-37861C36C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296941"/>
              </p:ext>
            </p:extLst>
          </p:nvPr>
        </p:nvGraphicFramePr>
        <p:xfrm>
          <a:off x="790575" y="4609327"/>
          <a:ext cx="8172450" cy="10176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7245">
                  <a:extLst>
                    <a:ext uri="{9D8B030D-6E8A-4147-A177-3AD203B41FA5}">
                      <a16:colId xmlns:a16="http://schemas.microsoft.com/office/drawing/2014/main" val="1159800454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1346645133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327698917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1564257410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446349521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2553008220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3786145925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1922261096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1030306674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3596326722"/>
                    </a:ext>
                  </a:extLst>
                </a:gridCol>
              </a:tblGrid>
              <a:tr h="508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701499"/>
                  </a:ext>
                </a:extLst>
              </a:tr>
              <a:tr h="508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1/2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2/3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3/4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1/2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2/3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3/4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946230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D7FF82D-5A87-4083-A409-07CADC044FF9}"/>
              </a:ext>
            </a:extLst>
          </p:cNvPr>
          <p:cNvSpPr txBox="1"/>
          <p:nvPr/>
        </p:nvSpPr>
        <p:spPr>
          <a:xfrm>
            <a:off x="790575" y="4275426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우선순위 큐</a:t>
            </a:r>
            <a:r>
              <a:rPr lang="en-US" altLang="ko-KR" dirty="0"/>
              <a:t>(</a:t>
            </a:r>
            <a:r>
              <a:rPr lang="ko-KR" altLang="en-US" dirty="0"/>
              <a:t>오름차순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553AB33D-46BE-4D88-9984-A047C637A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6" y="1920026"/>
            <a:ext cx="1164117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0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4149960-E945-4D03-ABA3-0D0789EDA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025" y="1152172"/>
            <a:ext cx="8592749" cy="5048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7096E7-EB4F-4047-A665-7C9A907BEEEE}"/>
              </a:ext>
            </a:extLst>
          </p:cNvPr>
          <p:cNvSpPr txBox="1"/>
          <p:nvPr/>
        </p:nvSpPr>
        <p:spPr>
          <a:xfrm>
            <a:off x="685800" y="457200"/>
            <a:ext cx="190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Query &amp; answer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30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207</Words>
  <Application>Microsoft Office PowerPoint</Application>
  <PresentationFormat>와이드스크린</PresentationFormat>
  <Paragraphs>144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김동민</dc:creator>
  <cp:lastModifiedBy>김동민</cp:lastModifiedBy>
  <cp:revision>7</cp:revision>
  <dcterms:created xsi:type="dcterms:W3CDTF">2021-01-04T08:09:39Z</dcterms:created>
  <dcterms:modified xsi:type="dcterms:W3CDTF">2021-01-04T13:33:09Z</dcterms:modified>
</cp:coreProperties>
</file>