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8" r:id="rId12"/>
    <p:sldId id="269" r:id="rId13"/>
    <p:sldId id="273" r:id="rId14"/>
    <p:sldId id="271" r:id="rId15"/>
    <p:sldId id="27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 원영" initials="최원" lastIdx="1" clrIdx="0">
    <p:extLst>
      <p:ext uri="{19B8F6BF-5375-455C-9EA6-DF929625EA0E}">
        <p15:presenceInfo xmlns:p15="http://schemas.microsoft.com/office/powerpoint/2012/main" userId="339d90a20b2734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B23B8-34BB-4E02-8F17-0514C8968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8C781E-C06F-4B5D-BBCF-5AE345A0C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5D798A-77FD-43F3-A789-EA712C40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3C19-50C9-4B03-8526-F900499B375C}" type="datetimeFigureOut">
              <a:rPr lang="ko-KR" altLang="en-US" smtClean="0"/>
              <a:t>2021-01-18(Mon)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C0A8F-54F6-49F4-9F75-829E95F3E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5F98D0-8DD7-45FB-82CE-F5D89E29A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072C-56BC-48A9-80F7-2A18A28A02F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796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D4855-AF47-43A3-8550-E7894A222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7AC18F-51C0-4087-91F2-EC4E2D0E8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04C66A-9FA7-4E8A-8B94-630B71ED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3C19-50C9-4B03-8526-F900499B375C}" type="datetimeFigureOut">
              <a:rPr lang="ko-KR" altLang="en-US" smtClean="0"/>
              <a:t>2021-01-18(Mon)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262A08-5617-4C3F-B7E7-B439DF53F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332874-AF43-491D-B369-6DF7EC91C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072C-56BC-48A9-80F7-2A18A28A02F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599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601F6E-E684-46AD-BC8E-77FBDB136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4918DD-BF3B-4173-BDEA-9014584CF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4AF545-0C19-46A4-9989-12948D92D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3C19-50C9-4B03-8526-F900499B375C}" type="datetimeFigureOut">
              <a:rPr lang="ko-KR" altLang="en-US" smtClean="0"/>
              <a:t>2021-01-18(Mon)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21517E-0AF5-441B-A638-312FAECA5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273F8F-7672-4E3C-AE50-D4FDAF2EC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072C-56BC-48A9-80F7-2A18A28A02F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819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A4266-48B3-4D76-9F6F-37BC5312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BEE24E-67E0-4B9B-8002-599D947F7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C0FE90-AC55-42DD-A824-735F3E977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3C19-50C9-4B03-8526-F900499B375C}" type="datetimeFigureOut">
              <a:rPr lang="ko-KR" altLang="en-US" smtClean="0"/>
              <a:t>2021-01-18(Mon)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6D2B47-279F-49D7-B638-3759B5BC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30D86F-0CE0-4193-8662-F9ADA3732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072C-56BC-48A9-80F7-2A18A28A02F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665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011C4-C8BD-419C-AD91-96BF5B34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CCCAB3-C6FC-48AC-907F-7DF445A69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55EE37-4CCE-43A9-896A-B31C499C3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3C19-50C9-4B03-8526-F900499B375C}" type="datetimeFigureOut">
              <a:rPr lang="ko-KR" altLang="en-US" smtClean="0"/>
              <a:t>2021-01-18(Mon)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5C65AE-1717-4F4F-9427-60AE34DBD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D9D02D-6E9D-4A8B-9FDE-BE7708977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072C-56BC-48A9-80F7-2A18A28A02F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730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AE819-119B-4C5F-A3B5-822256FF8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289447-1E56-41AE-9DFD-B9B5678CC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9CDF02-F3B5-4429-A9C5-A36684746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14BDD0-BDAB-4AA5-A46A-431CEE5BF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3C19-50C9-4B03-8526-F900499B375C}" type="datetimeFigureOut">
              <a:rPr lang="ko-KR" altLang="en-US" smtClean="0"/>
              <a:t>2021-01-18(Mon)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43B861-0875-4008-B842-474E9828E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5EDA80-EE73-4F9A-892E-257BBCE7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072C-56BC-48A9-80F7-2A18A28A02F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830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8FC35-31E6-47AF-86E9-1198BDEC8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C0F026-8BB3-45E7-BCEB-39E90081F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4B6FE5-A9A4-4266-B3DD-A3B02EB64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485ADA-22DF-4928-993F-319F0DFC4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F5452B-68BD-4E5A-AEC9-C0938B695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CB4E9F-766B-4615-8B16-21B2881C8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3C19-50C9-4B03-8526-F900499B375C}" type="datetimeFigureOut">
              <a:rPr lang="ko-KR" altLang="en-US" smtClean="0"/>
              <a:t>2021-01-18(Mon)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53862E-2CD3-43B3-919E-A6F207534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7F4DD0-AF0F-47B9-B1E6-9E45FCFA7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072C-56BC-48A9-80F7-2A18A28A02F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419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51F0F-F625-44D4-B2B4-7048E091A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EEA510-0B12-406B-A069-985AF997C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3C19-50C9-4B03-8526-F900499B375C}" type="datetimeFigureOut">
              <a:rPr lang="ko-KR" altLang="en-US" smtClean="0"/>
              <a:t>2021-01-18(Mon)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71B117-5B77-4EF0-AB58-85D9F326E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11CCDE-E48C-4FCF-9027-0D3D8FFA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072C-56BC-48A9-80F7-2A18A28A02F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008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CFFFCE-F8E3-4A23-8E88-419A46272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3C19-50C9-4B03-8526-F900499B375C}" type="datetimeFigureOut">
              <a:rPr lang="ko-KR" altLang="en-US" smtClean="0"/>
              <a:t>2021-01-18(Mon)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A7E4F2-315D-47C9-8751-2DBCE405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050760-1E8A-44A5-8610-95C2A4FB3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072C-56BC-48A9-80F7-2A18A28A02F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3480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76E71-3EB3-424E-BB62-A8BD7016E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AFD13-F37E-4BC3-AB60-E2D60887F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43EC25-4FD7-4207-AD8D-97CB2C6A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78280F-8371-4DC4-BDB6-B25C97E8B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3C19-50C9-4B03-8526-F900499B375C}" type="datetimeFigureOut">
              <a:rPr lang="ko-KR" altLang="en-US" smtClean="0"/>
              <a:t>2021-01-18(Mon)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CA0A2-5C09-4FBF-9F96-54BAF6C9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177457-9034-41D2-B47E-5531DF635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072C-56BC-48A9-80F7-2A18A28A02F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6108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1FD85-501F-4581-B060-CE76BA13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19CAAD-1738-4F4B-A4DC-BE89E7F504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F58A79-F1DC-47DB-87E0-BF81DE701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541E2A-E00D-4BDD-8F3C-D5E851E69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3C19-50C9-4B03-8526-F900499B375C}" type="datetimeFigureOut">
              <a:rPr lang="ko-KR" altLang="en-US" smtClean="0"/>
              <a:t>2021-01-18(Mon)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3F4BC4-3B99-42E5-8F75-E8B997EE9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38359D-C845-49C1-8A23-4A97E4D6A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072C-56BC-48A9-80F7-2A18A28A02F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0708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5C0987-4475-4B55-A2CC-6E46B8D24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28F294-3516-4E32-9A6E-7F4FF1BF6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B45768-7F20-4B1C-A074-0573D6D8B7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53C19-50C9-4B03-8526-F900499B375C}" type="datetimeFigureOut">
              <a:rPr lang="ko-KR" altLang="en-US" smtClean="0"/>
              <a:t>2021-01-18(Mon)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44AFEC-8AA5-426F-B877-D60710738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967AC0-D92F-426D-99E0-160733AA7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5072C-56BC-48A9-80F7-2A18A28A02F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94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FB986-F3E1-45B6-9AB7-80C7936AD7E0}"/>
              </a:ext>
            </a:extLst>
          </p:cNvPr>
          <p:cNvSpPr txBox="1"/>
          <p:nvPr/>
        </p:nvSpPr>
        <p:spPr>
          <a:xfrm>
            <a:off x="3626126" y="3105834"/>
            <a:ext cx="4939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UP </a:t>
            </a:r>
            <a:r>
              <a:rPr lang="ko-KR" altLang="en-US" sz="3600" dirty="0"/>
              <a:t>연산</a:t>
            </a:r>
          </a:p>
        </p:txBody>
      </p:sp>
    </p:spTree>
    <p:extLst>
      <p:ext uri="{BB962C8B-B14F-4D97-AF65-F5344CB8AC3E}">
        <p14:creationId xmlns:p14="http://schemas.microsoft.com/office/powerpoint/2010/main" val="4197263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DC8D65F-D3E7-4D3E-894B-ECC9BD489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30187"/>
              </p:ext>
            </p:extLst>
          </p:nvPr>
        </p:nvGraphicFramePr>
        <p:xfrm>
          <a:off x="1312152" y="612752"/>
          <a:ext cx="1927157" cy="5632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157">
                  <a:extLst>
                    <a:ext uri="{9D8B030D-6E8A-4147-A177-3AD203B41FA5}">
                      <a16:colId xmlns:a16="http://schemas.microsoft.com/office/drawing/2014/main" val="2877659131"/>
                    </a:ext>
                  </a:extLst>
                </a:gridCol>
              </a:tblGrid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894775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767072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58116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202458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319800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F0F4BA92-9018-4581-B554-88D42F27C916}"/>
              </a:ext>
            </a:extLst>
          </p:cNvPr>
          <p:cNvSpPr/>
          <p:nvPr/>
        </p:nvSpPr>
        <p:spPr>
          <a:xfrm>
            <a:off x="3968885" y="1468877"/>
            <a:ext cx="6079787" cy="85603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dirty="0">
                <a:solidFill>
                  <a:schemeClr val="tx1"/>
                </a:solidFill>
              </a:rPr>
              <a:t>2, 4, 8, 8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0BF50-393C-4217-970B-A1FFF1943894}"/>
              </a:ext>
            </a:extLst>
          </p:cNvPr>
          <p:cNvSpPr txBox="1"/>
          <p:nvPr/>
        </p:nvSpPr>
        <p:spPr>
          <a:xfrm>
            <a:off x="3933217" y="991903"/>
            <a:ext cx="221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867BB2-30A0-4AD9-A4ED-124E4B6CD2CC}"/>
              </a:ext>
            </a:extLst>
          </p:cNvPr>
          <p:cNvSpPr txBox="1"/>
          <p:nvPr/>
        </p:nvSpPr>
        <p:spPr>
          <a:xfrm>
            <a:off x="3239309" y="153252"/>
            <a:ext cx="5337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UP</a:t>
            </a:r>
            <a:endParaRPr lang="ko-KR" altLang="en-US" sz="2800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F090C9D4-43F7-4074-9FFF-9B61D9626AEF}"/>
              </a:ext>
            </a:extLst>
          </p:cNvPr>
          <p:cNvSpPr/>
          <p:nvPr/>
        </p:nvSpPr>
        <p:spPr>
          <a:xfrm>
            <a:off x="194554" y="806918"/>
            <a:ext cx="933855" cy="739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5226111-2F12-4951-8EF7-9D7473F95B03}"/>
              </a:ext>
            </a:extLst>
          </p:cNvPr>
          <p:cNvSpPr/>
          <p:nvPr/>
        </p:nvSpPr>
        <p:spPr>
          <a:xfrm>
            <a:off x="3933217" y="1503125"/>
            <a:ext cx="649670" cy="77869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5D30CB-FEF8-46C7-BA2F-C7C812ADB846}"/>
              </a:ext>
            </a:extLst>
          </p:cNvPr>
          <p:cNvSpPr/>
          <p:nvPr/>
        </p:nvSpPr>
        <p:spPr>
          <a:xfrm>
            <a:off x="1950895" y="806918"/>
            <a:ext cx="649670" cy="77869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69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0E40009-74C3-47C0-A49F-A99A1C982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200333"/>
              </p:ext>
            </p:extLst>
          </p:nvPr>
        </p:nvGraphicFramePr>
        <p:xfrm>
          <a:off x="1312152" y="612752"/>
          <a:ext cx="1927157" cy="5632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157">
                  <a:extLst>
                    <a:ext uri="{9D8B030D-6E8A-4147-A177-3AD203B41FA5}">
                      <a16:colId xmlns:a16="http://schemas.microsoft.com/office/drawing/2014/main" val="2877659131"/>
                    </a:ext>
                  </a:extLst>
                </a:gridCol>
              </a:tblGrid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894775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767072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58116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202458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319800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28645B6B-BA37-4E71-8605-3422C16444E5}"/>
              </a:ext>
            </a:extLst>
          </p:cNvPr>
          <p:cNvSpPr/>
          <p:nvPr/>
        </p:nvSpPr>
        <p:spPr>
          <a:xfrm>
            <a:off x="3968885" y="1468877"/>
            <a:ext cx="6079787" cy="85603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dirty="0">
                <a:solidFill>
                  <a:schemeClr val="tx1"/>
                </a:solidFill>
              </a:rPr>
              <a:t>4, 8, 8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7B8434-A33A-4725-BAB6-A62956340487}"/>
              </a:ext>
            </a:extLst>
          </p:cNvPr>
          <p:cNvSpPr txBox="1"/>
          <p:nvPr/>
        </p:nvSpPr>
        <p:spPr>
          <a:xfrm>
            <a:off x="3933217" y="991903"/>
            <a:ext cx="221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62ED16-FEE3-49FC-8802-F560C927EA1D}"/>
              </a:ext>
            </a:extLst>
          </p:cNvPr>
          <p:cNvSpPr txBox="1"/>
          <p:nvPr/>
        </p:nvSpPr>
        <p:spPr>
          <a:xfrm>
            <a:off x="3239309" y="153252"/>
            <a:ext cx="5337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UP</a:t>
            </a:r>
            <a:endParaRPr lang="ko-KR" altLang="en-US" sz="2800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5AE9A3B-632E-4B98-8A11-0BAB99D098CF}"/>
              </a:ext>
            </a:extLst>
          </p:cNvPr>
          <p:cNvSpPr/>
          <p:nvPr/>
        </p:nvSpPr>
        <p:spPr>
          <a:xfrm>
            <a:off x="194554" y="1896894"/>
            <a:ext cx="933855" cy="739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B8EEC63-093D-4C0D-96DD-4726DC2471FB}"/>
              </a:ext>
            </a:extLst>
          </p:cNvPr>
          <p:cNvSpPr/>
          <p:nvPr/>
        </p:nvSpPr>
        <p:spPr>
          <a:xfrm>
            <a:off x="3933217" y="1503125"/>
            <a:ext cx="649670" cy="77869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BA87E24-2ABA-4BC8-8E11-6FF2F5FE4B2F}"/>
              </a:ext>
            </a:extLst>
          </p:cNvPr>
          <p:cNvSpPr/>
          <p:nvPr/>
        </p:nvSpPr>
        <p:spPr>
          <a:xfrm>
            <a:off x="1950895" y="1948203"/>
            <a:ext cx="649670" cy="77869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659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40BD939-5EFB-420F-B53B-AF958B1A9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940786"/>
              </p:ext>
            </p:extLst>
          </p:nvPr>
        </p:nvGraphicFramePr>
        <p:xfrm>
          <a:off x="1312152" y="612752"/>
          <a:ext cx="1927157" cy="5632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157">
                  <a:extLst>
                    <a:ext uri="{9D8B030D-6E8A-4147-A177-3AD203B41FA5}">
                      <a16:colId xmlns:a16="http://schemas.microsoft.com/office/drawing/2014/main" val="2877659131"/>
                    </a:ext>
                  </a:extLst>
                </a:gridCol>
              </a:tblGrid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894775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767072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58116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202458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319800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73ECDAC4-E507-4985-9C1B-7EACC5EBE271}"/>
              </a:ext>
            </a:extLst>
          </p:cNvPr>
          <p:cNvSpPr/>
          <p:nvPr/>
        </p:nvSpPr>
        <p:spPr>
          <a:xfrm>
            <a:off x="3968885" y="1468877"/>
            <a:ext cx="6079787" cy="85603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dirty="0">
                <a:solidFill>
                  <a:schemeClr val="tx1"/>
                </a:solidFill>
              </a:rPr>
              <a:t>8, 8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081F67-7C0C-4DEE-9A90-42B943D5E8DC}"/>
              </a:ext>
            </a:extLst>
          </p:cNvPr>
          <p:cNvSpPr txBox="1"/>
          <p:nvPr/>
        </p:nvSpPr>
        <p:spPr>
          <a:xfrm>
            <a:off x="3933217" y="991903"/>
            <a:ext cx="221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D9113-C960-40B0-99D3-8739AE0009E9}"/>
              </a:ext>
            </a:extLst>
          </p:cNvPr>
          <p:cNvSpPr txBox="1"/>
          <p:nvPr/>
        </p:nvSpPr>
        <p:spPr>
          <a:xfrm>
            <a:off x="3239309" y="153252"/>
            <a:ext cx="5337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UP</a:t>
            </a:r>
            <a:endParaRPr lang="ko-KR" altLang="en-US" sz="2800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40C450FF-F1B2-420E-8EAB-096A9502549D}"/>
              </a:ext>
            </a:extLst>
          </p:cNvPr>
          <p:cNvSpPr/>
          <p:nvPr/>
        </p:nvSpPr>
        <p:spPr>
          <a:xfrm>
            <a:off x="194554" y="1896894"/>
            <a:ext cx="933855" cy="739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3EDDB18-15F1-42DE-A836-0F550E79ED37}"/>
              </a:ext>
            </a:extLst>
          </p:cNvPr>
          <p:cNvSpPr/>
          <p:nvPr/>
        </p:nvSpPr>
        <p:spPr>
          <a:xfrm>
            <a:off x="3933217" y="1503125"/>
            <a:ext cx="649670" cy="77869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2B45622-3395-4EC6-8EDA-38339A2DA01A}"/>
              </a:ext>
            </a:extLst>
          </p:cNvPr>
          <p:cNvSpPr/>
          <p:nvPr/>
        </p:nvSpPr>
        <p:spPr>
          <a:xfrm>
            <a:off x="1950895" y="1948203"/>
            <a:ext cx="649670" cy="77869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091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6AAF5D8-6A5D-47ED-BC5B-50B203282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089339"/>
              </p:ext>
            </p:extLst>
          </p:nvPr>
        </p:nvGraphicFramePr>
        <p:xfrm>
          <a:off x="1312152" y="612752"/>
          <a:ext cx="1927157" cy="5632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157">
                  <a:extLst>
                    <a:ext uri="{9D8B030D-6E8A-4147-A177-3AD203B41FA5}">
                      <a16:colId xmlns:a16="http://schemas.microsoft.com/office/drawing/2014/main" val="2877659131"/>
                    </a:ext>
                  </a:extLst>
                </a:gridCol>
              </a:tblGrid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894775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767072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58116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202458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31980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E06B3371-5D22-4B84-A857-0B7100F6CD24}"/>
              </a:ext>
            </a:extLst>
          </p:cNvPr>
          <p:cNvSpPr/>
          <p:nvPr/>
        </p:nvSpPr>
        <p:spPr>
          <a:xfrm>
            <a:off x="3968885" y="1468877"/>
            <a:ext cx="6079787" cy="85603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dirty="0">
                <a:solidFill>
                  <a:schemeClr val="tx1"/>
                </a:solidFill>
              </a:rPr>
              <a:t>8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1CA540-F5D1-41BB-85F5-735268844C3B}"/>
              </a:ext>
            </a:extLst>
          </p:cNvPr>
          <p:cNvSpPr txBox="1"/>
          <p:nvPr/>
        </p:nvSpPr>
        <p:spPr>
          <a:xfrm>
            <a:off x="3933217" y="991903"/>
            <a:ext cx="221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21CEB4-0AD4-4DE7-B680-D25E779650AA}"/>
              </a:ext>
            </a:extLst>
          </p:cNvPr>
          <p:cNvSpPr txBox="1"/>
          <p:nvPr/>
        </p:nvSpPr>
        <p:spPr>
          <a:xfrm>
            <a:off x="3239309" y="153252"/>
            <a:ext cx="5337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UP</a:t>
            </a:r>
            <a:endParaRPr lang="ko-KR" altLang="en-US" sz="2800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205C6B8-B548-4F2D-B7E0-DED826EC5CB0}"/>
              </a:ext>
            </a:extLst>
          </p:cNvPr>
          <p:cNvSpPr/>
          <p:nvPr/>
        </p:nvSpPr>
        <p:spPr>
          <a:xfrm>
            <a:off x="194554" y="3059348"/>
            <a:ext cx="933855" cy="739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3C95EF5-3B8D-4084-A22C-0481F4F724F0}"/>
              </a:ext>
            </a:extLst>
          </p:cNvPr>
          <p:cNvSpPr/>
          <p:nvPr/>
        </p:nvSpPr>
        <p:spPr>
          <a:xfrm>
            <a:off x="3933217" y="1503125"/>
            <a:ext cx="649670" cy="77869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6E94242-46B8-44DE-86F9-60E0A2401623}"/>
              </a:ext>
            </a:extLst>
          </p:cNvPr>
          <p:cNvSpPr/>
          <p:nvPr/>
        </p:nvSpPr>
        <p:spPr>
          <a:xfrm>
            <a:off x="1950895" y="3059348"/>
            <a:ext cx="649670" cy="77869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8396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E5B88B3-3594-4CC9-9E69-09C4AE204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291542"/>
              </p:ext>
            </p:extLst>
          </p:nvPr>
        </p:nvGraphicFramePr>
        <p:xfrm>
          <a:off x="1312152" y="612752"/>
          <a:ext cx="1927157" cy="5632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157">
                  <a:extLst>
                    <a:ext uri="{9D8B030D-6E8A-4147-A177-3AD203B41FA5}">
                      <a16:colId xmlns:a16="http://schemas.microsoft.com/office/drawing/2014/main" val="2877659131"/>
                    </a:ext>
                  </a:extLst>
                </a:gridCol>
              </a:tblGrid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894775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767072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58116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202458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319800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35B8FBB7-5D0F-470F-BDDE-99642FDD864F}"/>
              </a:ext>
            </a:extLst>
          </p:cNvPr>
          <p:cNvSpPr/>
          <p:nvPr/>
        </p:nvSpPr>
        <p:spPr>
          <a:xfrm>
            <a:off x="3968885" y="1468877"/>
            <a:ext cx="6079787" cy="85603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C75BA-C729-49F9-B52D-EF491B38A023}"/>
              </a:ext>
            </a:extLst>
          </p:cNvPr>
          <p:cNvSpPr txBox="1"/>
          <p:nvPr/>
        </p:nvSpPr>
        <p:spPr>
          <a:xfrm>
            <a:off x="3933217" y="991903"/>
            <a:ext cx="221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3B4899-82DE-4E41-B03D-06C7E32E18AB}"/>
              </a:ext>
            </a:extLst>
          </p:cNvPr>
          <p:cNvSpPr txBox="1"/>
          <p:nvPr/>
        </p:nvSpPr>
        <p:spPr>
          <a:xfrm>
            <a:off x="3239309" y="153252"/>
            <a:ext cx="5337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UP</a:t>
            </a:r>
            <a:endParaRPr lang="ko-KR" altLang="en-US" sz="2800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01B0D0D8-12AB-4483-9F96-20C18FAF8687}"/>
              </a:ext>
            </a:extLst>
          </p:cNvPr>
          <p:cNvSpPr/>
          <p:nvPr/>
        </p:nvSpPr>
        <p:spPr>
          <a:xfrm>
            <a:off x="194554" y="3059348"/>
            <a:ext cx="933855" cy="739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3402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2493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A8EF9E1-50AF-405B-BA63-2607B1B19C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951518"/>
              </p:ext>
            </p:extLst>
          </p:nvPr>
        </p:nvGraphicFramePr>
        <p:xfrm>
          <a:off x="1312152" y="612752"/>
          <a:ext cx="1927157" cy="5632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157">
                  <a:extLst>
                    <a:ext uri="{9D8B030D-6E8A-4147-A177-3AD203B41FA5}">
                      <a16:colId xmlns:a16="http://schemas.microsoft.com/office/drawing/2014/main" val="2877659131"/>
                    </a:ext>
                  </a:extLst>
                </a:gridCol>
              </a:tblGrid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894775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767072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58116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202458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319800"/>
                  </a:ext>
                </a:extLst>
              </a:tr>
            </a:tbl>
          </a:graphicData>
        </a:graphic>
      </p:graphicFrame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756CD3A-6658-4E0A-9900-BA239921236E}"/>
              </a:ext>
            </a:extLst>
          </p:cNvPr>
          <p:cNvSpPr/>
          <p:nvPr/>
        </p:nvSpPr>
        <p:spPr>
          <a:xfrm>
            <a:off x="194554" y="875490"/>
            <a:ext cx="933855" cy="739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E7FA08A-4500-4DAE-84B7-B94B650B413E}"/>
              </a:ext>
            </a:extLst>
          </p:cNvPr>
          <p:cNvSpPr/>
          <p:nvPr/>
        </p:nvSpPr>
        <p:spPr>
          <a:xfrm>
            <a:off x="3968885" y="1468877"/>
            <a:ext cx="6079787" cy="85603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dirty="0">
                <a:solidFill>
                  <a:schemeClr val="tx1"/>
                </a:solidFill>
              </a:rPr>
              <a:t>4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1129F5-50CB-405E-858E-01AEB11F6758}"/>
              </a:ext>
            </a:extLst>
          </p:cNvPr>
          <p:cNvSpPr txBox="1"/>
          <p:nvPr/>
        </p:nvSpPr>
        <p:spPr>
          <a:xfrm>
            <a:off x="3933217" y="991903"/>
            <a:ext cx="221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F23E091-B2B8-426F-AB0D-84A016C40D67}"/>
              </a:ext>
            </a:extLst>
          </p:cNvPr>
          <p:cNvSpPr/>
          <p:nvPr/>
        </p:nvSpPr>
        <p:spPr>
          <a:xfrm>
            <a:off x="1755300" y="612751"/>
            <a:ext cx="1040860" cy="216935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90BED52-D27F-46AA-A95D-B4BBF866CA9E}"/>
              </a:ext>
            </a:extLst>
          </p:cNvPr>
          <p:cNvCxnSpPr>
            <a:stCxn id="9" idx="7"/>
          </p:cNvCxnSpPr>
          <p:nvPr/>
        </p:nvCxnSpPr>
        <p:spPr>
          <a:xfrm>
            <a:off x="2643730" y="930446"/>
            <a:ext cx="1490525" cy="7669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31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921740AD-1EC7-4A55-9B94-906D858DD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058348"/>
              </p:ext>
            </p:extLst>
          </p:nvPr>
        </p:nvGraphicFramePr>
        <p:xfrm>
          <a:off x="1312152" y="612752"/>
          <a:ext cx="1927157" cy="5632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157">
                  <a:extLst>
                    <a:ext uri="{9D8B030D-6E8A-4147-A177-3AD203B41FA5}">
                      <a16:colId xmlns:a16="http://schemas.microsoft.com/office/drawing/2014/main" val="2877659131"/>
                    </a:ext>
                  </a:extLst>
                </a:gridCol>
              </a:tblGrid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894775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767072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58116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202458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319800"/>
                  </a:ext>
                </a:extLst>
              </a:tr>
            </a:tbl>
          </a:graphicData>
        </a:graphic>
      </p:graphicFrame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5585086-CA2B-42E4-9A4F-7E29E26F5635}"/>
              </a:ext>
            </a:extLst>
          </p:cNvPr>
          <p:cNvSpPr/>
          <p:nvPr/>
        </p:nvSpPr>
        <p:spPr>
          <a:xfrm>
            <a:off x="194554" y="1955260"/>
            <a:ext cx="933855" cy="739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1D41F6-E403-40BD-8333-6F86564764EA}"/>
              </a:ext>
            </a:extLst>
          </p:cNvPr>
          <p:cNvSpPr/>
          <p:nvPr/>
        </p:nvSpPr>
        <p:spPr>
          <a:xfrm>
            <a:off x="3968885" y="1468877"/>
            <a:ext cx="6079787" cy="85603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dirty="0">
                <a:solidFill>
                  <a:schemeClr val="tx1"/>
                </a:solidFill>
              </a:rPr>
              <a:t>4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59C52B-3AC8-47E6-A3E5-C49903033300}"/>
              </a:ext>
            </a:extLst>
          </p:cNvPr>
          <p:cNvSpPr txBox="1"/>
          <p:nvPr/>
        </p:nvSpPr>
        <p:spPr>
          <a:xfrm>
            <a:off x="3933217" y="991903"/>
            <a:ext cx="221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22FE7C-0857-4994-9948-9130CC5B4084}"/>
              </a:ext>
            </a:extLst>
          </p:cNvPr>
          <p:cNvSpPr txBox="1"/>
          <p:nvPr/>
        </p:nvSpPr>
        <p:spPr>
          <a:xfrm>
            <a:off x="3715966" y="2570335"/>
            <a:ext cx="4445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PASS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33D2BCB-DD5C-4C25-8DE1-D7E4C32F0D67}"/>
              </a:ext>
            </a:extLst>
          </p:cNvPr>
          <p:cNvSpPr/>
          <p:nvPr/>
        </p:nvSpPr>
        <p:spPr>
          <a:xfrm>
            <a:off x="1755300" y="1839598"/>
            <a:ext cx="1040860" cy="216935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C911664-DBAF-4F08-98D6-70EF1076BBE1}"/>
              </a:ext>
            </a:extLst>
          </p:cNvPr>
          <p:cNvCxnSpPr>
            <a:cxnSpLocks/>
            <a:stCxn id="9" idx="6"/>
            <a:endCxn id="8" idx="1"/>
          </p:cNvCxnSpPr>
          <p:nvPr/>
        </p:nvCxnSpPr>
        <p:spPr>
          <a:xfrm>
            <a:off x="2796160" y="2924278"/>
            <a:ext cx="91980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777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A8D0ED82-E1EB-4ADF-BCD5-28AE65034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737665"/>
              </p:ext>
            </p:extLst>
          </p:nvPr>
        </p:nvGraphicFramePr>
        <p:xfrm>
          <a:off x="1312152" y="612752"/>
          <a:ext cx="1927157" cy="5632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157">
                  <a:extLst>
                    <a:ext uri="{9D8B030D-6E8A-4147-A177-3AD203B41FA5}">
                      <a16:colId xmlns:a16="http://schemas.microsoft.com/office/drawing/2014/main" val="2877659131"/>
                    </a:ext>
                  </a:extLst>
                </a:gridCol>
              </a:tblGrid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894775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767072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58116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202458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319800"/>
                  </a:ext>
                </a:extLst>
              </a:tr>
            </a:tbl>
          </a:graphicData>
        </a:graphic>
      </p:graphicFrame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04E64D47-F9CD-480B-82D1-96D7E1672CCC}"/>
              </a:ext>
            </a:extLst>
          </p:cNvPr>
          <p:cNvSpPr/>
          <p:nvPr/>
        </p:nvSpPr>
        <p:spPr>
          <a:xfrm>
            <a:off x="194554" y="3059348"/>
            <a:ext cx="933855" cy="739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E9A074-B852-45FF-9C72-9C4358D4E79B}"/>
              </a:ext>
            </a:extLst>
          </p:cNvPr>
          <p:cNvSpPr/>
          <p:nvPr/>
        </p:nvSpPr>
        <p:spPr>
          <a:xfrm>
            <a:off x="3968885" y="1468877"/>
            <a:ext cx="6079787" cy="85603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dirty="0">
                <a:solidFill>
                  <a:schemeClr val="tx1"/>
                </a:solidFill>
              </a:rPr>
              <a:t>4, 8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7AD73D-E0C7-4AC1-A169-E5969397E35D}"/>
              </a:ext>
            </a:extLst>
          </p:cNvPr>
          <p:cNvSpPr txBox="1"/>
          <p:nvPr/>
        </p:nvSpPr>
        <p:spPr>
          <a:xfrm>
            <a:off x="3933217" y="991903"/>
            <a:ext cx="221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B2FA15C-DE29-47ED-97A5-D15ECAF342BD}"/>
              </a:ext>
            </a:extLst>
          </p:cNvPr>
          <p:cNvSpPr/>
          <p:nvPr/>
        </p:nvSpPr>
        <p:spPr>
          <a:xfrm>
            <a:off x="1755300" y="2880458"/>
            <a:ext cx="1040860" cy="216935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39EACA0-07DF-4BC9-9F25-7B977EA09773}"/>
              </a:ext>
            </a:extLst>
          </p:cNvPr>
          <p:cNvCxnSpPr>
            <a:cxnSpLocks/>
          </p:cNvCxnSpPr>
          <p:nvPr/>
        </p:nvCxnSpPr>
        <p:spPr>
          <a:xfrm flipV="1">
            <a:off x="2796160" y="1906622"/>
            <a:ext cx="1892572" cy="20233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531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A262CAB6-CBD6-443D-BCDD-AAB526E15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989613"/>
              </p:ext>
            </p:extLst>
          </p:nvPr>
        </p:nvGraphicFramePr>
        <p:xfrm>
          <a:off x="1312152" y="612752"/>
          <a:ext cx="1927157" cy="5632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157">
                  <a:extLst>
                    <a:ext uri="{9D8B030D-6E8A-4147-A177-3AD203B41FA5}">
                      <a16:colId xmlns:a16="http://schemas.microsoft.com/office/drawing/2014/main" val="2877659131"/>
                    </a:ext>
                  </a:extLst>
                </a:gridCol>
              </a:tblGrid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894775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767072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58116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202458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319800"/>
                  </a:ext>
                </a:extLst>
              </a:tr>
            </a:tbl>
          </a:graphicData>
        </a:graphic>
      </p:graphicFrame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085F1667-95B8-4243-9899-5EE30441C992}"/>
              </a:ext>
            </a:extLst>
          </p:cNvPr>
          <p:cNvSpPr/>
          <p:nvPr/>
        </p:nvSpPr>
        <p:spPr>
          <a:xfrm>
            <a:off x="194554" y="4178029"/>
            <a:ext cx="933855" cy="739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F92FC6F-2A87-4ADE-919D-745D033B2C25}"/>
              </a:ext>
            </a:extLst>
          </p:cNvPr>
          <p:cNvSpPr/>
          <p:nvPr/>
        </p:nvSpPr>
        <p:spPr>
          <a:xfrm>
            <a:off x="3968885" y="1468877"/>
            <a:ext cx="6079787" cy="85603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dirty="0">
                <a:solidFill>
                  <a:schemeClr val="tx1"/>
                </a:solidFill>
              </a:rPr>
              <a:t>4, 8, 4, 8, -1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890E3D-37CB-46E9-9C7E-68C528A9467F}"/>
              </a:ext>
            </a:extLst>
          </p:cNvPr>
          <p:cNvSpPr txBox="1"/>
          <p:nvPr/>
        </p:nvSpPr>
        <p:spPr>
          <a:xfrm>
            <a:off x="3933217" y="991903"/>
            <a:ext cx="221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C82EB56-266F-460E-8E46-BB7B4F746407}"/>
              </a:ext>
            </a:extLst>
          </p:cNvPr>
          <p:cNvSpPr/>
          <p:nvPr/>
        </p:nvSpPr>
        <p:spPr>
          <a:xfrm>
            <a:off x="1755300" y="4075888"/>
            <a:ext cx="1040860" cy="216935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14F9282-BE1B-4466-9085-2DBC62DA0939}"/>
              </a:ext>
            </a:extLst>
          </p:cNvPr>
          <p:cNvCxnSpPr>
            <a:cxnSpLocks/>
          </p:cNvCxnSpPr>
          <p:nvPr/>
        </p:nvCxnSpPr>
        <p:spPr>
          <a:xfrm flipV="1">
            <a:off x="2756165" y="2324911"/>
            <a:ext cx="2438405" cy="24994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4B4468-57CF-4508-836B-1C0258AAC81E}"/>
              </a:ext>
            </a:extLst>
          </p:cNvPr>
          <p:cNvSpPr txBox="1"/>
          <p:nvPr/>
        </p:nvSpPr>
        <p:spPr>
          <a:xfrm>
            <a:off x="3427343" y="202209"/>
            <a:ext cx="5337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CASE 1 </a:t>
            </a:r>
            <a:r>
              <a:rPr lang="ko-KR" altLang="en-US" sz="2800" dirty="0"/>
              <a:t>마지막 두 값이 다를 때</a:t>
            </a:r>
          </a:p>
        </p:txBody>
      </p:sp>
    </p:spTree>
    <p:extLst>
      <p:ext uri="{BB962C8B-B14F-4D97-AF65-F5344CB8AC3E}">
        <p14:creationId xmlns:p14="http://schemas.microsoft.com/office/powerpoint/2010/main" val="2310307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89A307BF-A3DF-4105-B269-56A62F81A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932482"/>
              </p:ext>
            </p:extLst>
          </p:nvPr>
        </p:nvGraphicFramePr>
        <p:xfrm>
          <a:off x="1312152" y="612752"/>
          <a:ext cx="1927157" cy="5632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157">
                  <a:extLst>
                    <a:ext uri="{9D8B030D-6E8A-4147-A177-3AD203B41FA5}">
                      <a16:colId xmlns:a16="http://schemas.microsoft.com/office/drawing/2014/main" val="2877659131"/>
                    </a:ext>
                  </a:extLst>
                </a:gridCol>
              </a:tblGrid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894775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767072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58116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202458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319800"/>
                  </a:ext>
                </a:extLst>
              </a:tr>
            </a:tbl>
          </a:graphicData>
        </a:graphic>
      </p:graphicFrame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73C61A53-0307-47A4-BBF9-E5D1F66681F4}"/>
              </a:ext>
            </a:extLst>
          </p:cNvPr>
          <p:cNvSpPr/>
          <p:nvPr/>
        </p:nvSpPr>
        <p:spPr>
          <a:xfrm>
            <a:off x="194554" y="4178029"/>
            <a:ext cx="933855" cy="739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D11740-A794-439E-8B71-F7D651C535B0}"/>
              </a:ext>
            </a:extLst>
          </p:cNvPr>
          <p:cNvSpPr/>
          <p:nvPr/>
        </p:nvSpPr>
        <p:spPr>
          <a:xfrm>
            <a:off x="3968885" y="1468877"/>
            <a:ext cx="6079787" cy="85603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dirty="0">
                <a:solidFill>
                  <a:schemeClr val="tx1"/>
                </a:solidFill>
              </a:rPr>
              <a:t>4, 8, 8, -1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61BD00-AAA2-4A63-AA62-E87A1BDA3F39}"/>
              </a:ext>
            </a:extLst>
          </p:cNvPr>
          <p:cNvSpPr txBox="1"/>
          <p:nvPr/>
        </p:nvSpPr>
        <p:spPr>
          <a:xfrm>
            <a:off x="3933217" y="991903"/>
            <a:ext cx="221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6571F73-8094-4D5C-87ED-EE153BF45BC8}"/>
              </a:ext>
            </a:extLst>
          </p:cNvPr>
          <p:cNvSpPr/>
          <p:nvPr/>
        </p:nvSpPr>
        <p:spPr>
          <a:xfrm>
            <a:off x="1755300" y="4075888"/>
            <a:ext cx="1040860" cy="216935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2F8B886-9A10-4230-870D-087C4890A86D}"/>
              </a:ext>
            </a:extLst>
          </p:cNvPr>
          <p:cNvCxnSpPr>
            <a:cxnSpLocks/>
          </p:cNvCxnSpPr>
          <p:nvPr/>
        </p:nvCxnSpPr>
        <p:spPr>
          <a:xfrm flipV="1">
            <a:off x="2756165" y="2324911"/>
            <a:ext cx="2438405" cy="24994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9E1DE0-7E04-468E-9172-8399E03184C0}"/>
              </a:ext>
            </a:extLst>
          </p:cNvPr>
          <p:cNvSpPr txBox="1"/>
          <p:nvPr/>
        </p:nvSpPr>
        <p:spPr>
          <a:xfrm>
            <a:off x="3427343" y="202209"/>
            <a:ext cx="5337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CASE 1 </a:t>
            </a:r>
            <a:r>
              <a:rPr lang="ko-KR" altLang="en-US" sz="2800" dirty="0"/>
              <a:t>마지막 두 값이 같을 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0EF153-1BEA-4966-8080-315C89FC941A}"/>
              </a:ext>
            </a:extLst>
          </p:cNvPr>
          <p:cNvSpPr txBox="1"/>
          <p:nvPr/>
        </p:nvSpPr>
        <p:spPr>
          <a:xfrm>
            <a:off x="5997315" y="4824371"/>
            <a:ext cx="3495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0000"/>
                </a:solidFill>
              </a:rPr>
              <a:t>ERROR!</a:t>
            </a:r>
            <a:endParaRPr lang="ko-KR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183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A90547-F91B-4679-9F26-36D6E881B4F1}"/>
              </a:ext>
            </a:extLst>
          </p:cNvPr>
          <p:cNvSpPr txBox="1"/>
          <p:nvPr/>
        </p:nvSpPr>
        <p:spPr>
          <a:xfrm>
            <a:off x="3626126" y="3105834"/>
            <a:ext cx="4939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/>
              <a:t>다른 방법</a:t>
            </a:r>
          </a:p>
        </p:txBody>
      </p:sp>
    </p:spTree>
    <p:extLst>
      <p:ext uri="{BB962C8B-B14F-4D97-AF65-F5344CB8AC3E}">
        <p14:creationId xmlns:p14="http://schemas.microsoft.com/office/powerpoint/2010/main" val="1780575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F60A892B-DFDE-46FC-9674-36C0009FA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086179"/>
              </p:ext>
            </p:extLst>
          </p:nvPr>
        </p:nvGraphicFramePr>
        <p:xfrm>
          <a:off x="1312152" y="612752"/>
          <a:ext cx="1927157" cy="5632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157">
                  <a:extLst>
                    <a:ext uri="{9D8B030D-6E8A-4147-A177-3AD203B41FA5}">
                      <a16:colId xmlns:a16="http://schemas.microsoft.com/office/drawing/2014/main" val="2877659131"/>
                    </a:ext>
                  </a:extLst>
                </a:gridCol>
              </a:tblGrid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894775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767072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58116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202458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31980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9B3A451C-6C17-4617-991E-CBA96F4C3CB7}"/>
              </a:ext>
            </a:extLst>
          </p:cNvPr>
          <p:cNvSpPr/>
          <p:nvPr/>
        </p:nvSpPr>
        <p:spPr>
          <a:xfrm>
            <a:off x="3968885" y="1468877"/>
            <a:ext cx="6079787" cy="85603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1B9F84-D2AF-40ED-8390-612EE9222F3E}"/>
              </a:ext>
            </a:extLst>
          </p:cNvPr>
          <p:cNvSpPr txBox="1"/>
          <p:nvPr/>
        </p:nvSpPr>
        <p:spPr>
          <a:xfrm>
            <a:off x="3933217" y="991903"/>
            <a:ext cx="221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4712C3-7B15-4DDA-8BAB-080806618121}"/>
              </a:ext>
            </a:extLst>
          </p:cNvPr>
          <p:cNvSpPr txBox="1"/>
          <p:nvPr/>
        </p:nvSpPr>
        <p:spPr>
          <a:xfrm>
            <a:off x="3239309" y="153252"/>
            <a:ext cx="5337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UP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38069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046F3C7-6643-4FF6-B722-B0DF2872D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427897"/>
              </p:ext>
            </p:extLst>
          </p:nvPr>
        </p:nvGraphicFramePr>
        <p:xfrm>
          <a:off x="1312152" y="612752"/>
          <a:ext cx="1927157" cy="5632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157">
                  <a:extLst>
                    <a:ext uri="{9D8B030D-6E8A-4147-A177-3AD203B41FA5}">
                      <a16:colId xmlns:a16="http://schemas.microsoft.com/office/drawing/2014/main" val="2877659131"/>
                    </a:ext>
                  </a:extLst>
                </a:gridCol>
              </a:tblGrid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894775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767072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58116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202458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31980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3A644AE7-A6F5-485B-BCD1-DD0B33B510BA}"/>
              </a:ext>
            </a:extLst>
          </p:cNvPr>
          <p:cNvSpPr/>
          <p:nvPr/>
        </p:nvSpPr>
        <p:spPr>
          <a:xfrm>
            <a:off x="3968885" y="1468877"/>
            <a:ext cx="6079787" cy="85603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dirty="0">
                <a:solidFill>
                  <a:schemeClr val="tx1"/>
                </a:solidFill>
              </a:rPr>
              <a:t>2, 2, 4, 8, 8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B60F7-C066-4B74-8A27-40B0C803D2F7}"/>
              </a:ext>
            </a:extLst>
          </p:cNvPr>
          <p:cNvSpPr txBox="1"/>
          <p:nvPr/>
        </p:nvSpPr>
        <p:spPr>
          <a:xfrm>
            <a:off x="3933217" y="991903"/>
            <a:ext cx="221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1866A8-B552-4480-BE37-4E08C3EA3578}"/>
              </a:ext>
            </a:extLst>
          </p:cNvPr>
          <p:cNvSpPr txBox="1"/>
          <p:nvPr/>
        </p:nvSpPr>
        <p:spPr>
          <a:xfrm>
            <a:off x="3239309" y="153252"/>
            <a:ext cx="5337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UP</a:t>
            </a:r>
            <a:endParaRPr lang="ko-KR" altLang="en-US" sz="2800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4A4BFD13-F803-4160-ACE5-78719816E209}"/>
              </a:ext>
            </a:extLst>
          </p:cNvPr>
          <p:cNvSpPr/>
          <p:nvPr/>
        </p:nvSpPr>
        <p:spPr>
          <a:xfrm>
            <a:off x="194554" y="806918"/>
            <a:ext cx="933855" cy="739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B5F4F40-AF9C-4C26-92E8-910D883D1F27}"/>
              </a:ext>
            </a:extLst>
          </p:cNvPr>
          <p:cNvSpPr/>
          <p:nvPr/>
        </p:nvSpPr>
        <p:spPr>
          <a:xfrm>
            <a:off x="3933217" y="1503125"/>
            <a:ext cx="649670" cy="77869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5592BE9-FB35-495D-BB11-AF7EA84FC51A}"/>
              </a:ext>
            </a:extLst>
          </p:cNvPr>
          <p:cNvSpPr/>
          <p:nvPr/>
        </p:nvSpPr>
        <p:spPr>
          <a:xfrm>
            <a:off x="1950895" y="806918"/>
            <a:ext cx="649670" cy="77869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5078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148</Words>
  <Application>Microsoft Office PowerPoint</Application>
  <PresentationFormat>와이드스크린</PresentationFormat>
  <Paragraphs>95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원영</dc:creator>
  <cp:lastModifiedBy>최 원영</cp:lastModifiedBy>
  <cp:revision>13</cp:revision>
  <dcterms:created xsi:type="dcterms:W3CDTF">2021-01-08T12:31:30Z</dcterms:created>
  <dcterms:modified xsi:type="dcterms:W3CDTF">2021-01-18T09:10:18Z</dcterms:modified>
</cp:coreProperties>
</file>