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원영" initials="최원" lastIdx="1" clrIdx="0">
    <p:extLst>
      <p:ext uri="{19B8F6BF-5375-455C-9EA6-DF929625EA0E}">
        <p15:presenceInfo xmlns:p15="http://schemas.microsoft.com/office/powerpoint/2012/main" userId="339d90a20b2734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4143B-A103-4654-9FE2-08C85627E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92BEA2-4EA7-4905-977A-95CF22AD5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A9CB7-632C-4AAD-B8EC-5D531CE3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F566-BF03-4C9D-8E67-E1E40E33452B}" type="datetimeFigureOut">
              <a:rPr lang="ko-KR" altLang="en-US" smtClean="0"/>
              <a:t>2021-01-14(Thu)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7389E-2D10-4DD5-A0A9-6D8DCA74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EA082-86A6-418A-9581-7062DBFE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75A7-714C-4B16-AE3C-5715DEB0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1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B54B3-03F1-40DB-AA82-2AE76D43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D33FD6-1AB3-48E2-BD12-D5033AADA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A7F3B-2E34-40A4-A4FC-D7F4B57F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F566-BF03-4C9D-8E67-E1E40E33452B}" type="datetimeFigureOut">
              <a:rPr lang="ko-KR" altLang="en-US" smtClean="0"/>
              <a:t>2021-01-14(Thu)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DB05A-1C9B-47CA-86A0-2ACA9EFC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278E8-311A-406C-BFEB-AB94EF59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75A7-714C-4B16-AE3C-5715DEB0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3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D115DE-1E37-4D8A-BF93-C66C30D01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31EDFB-8B89-4969-83FD-49983448E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2A7C7-3873-4F9E-97FE-22AADFA0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F566-BF03-4C9D-8E67-E1E40E33452B}" type="datetimeFigureOut">
              <a:rPr lang="ko-KR" altLang="en-US" smtClean="0"/>
              <a:t>2021-01-14(Thu)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12975-8958-4EB9-8206-F5141DC1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CD538-5EEA-4FB4-AA6F-E4C12265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75A7-714C-4B16-AE3C-5715DEB0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36BFA-CDB8-4DEB-AAF6-AE22C8EF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79E0B-F239-4323-9FED-9205BEBEC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A545D-10FA-48A2-85F1-0E4A8D29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F566-BF03-4C9D-8E67-E1E40E33452B}" type="datetimeFigureOut">
              <a:rPr lang="ko-KR" altLang="en-US" smtClean="0"/>
              <a:t>2021-01-14(Thu)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3D8AB-E61C-43CE-AE68-0F3B2126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D4ADF-4E06-4587-BB58-CE4EB3E7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75A7-714C-4B16-AE3C-5715DEB0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8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BE881-642B-438D-BABE-4AE416FD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433F1-A25B-4878-8945-9CF77527E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8CD09-D939-4364-8F7E-7ADD31CA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F566-BF03-4C9D-8E67-E1E40E33452B}" type="datetimeFigureOut">
              <a:rPr lang="ko-KR" altLang="en-US" smtClean="0"/>
              <a:t>2021-01-14(Thu)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6C64F-D28C-4764-ACFF-72C66166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780DA-2447-4A75-A62F-53D941F9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75A7-714C-4B16-AE3C-5715DEB0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0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AE0B8-F4B0-4AE1-9D96-68555C4F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14E0C-71B1-4ABF-8461-4F9FDE1B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8D1AD6-053E-4BC7-815F-39C77953A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A232C-CF1F-4B81-8D3B-1AD5CE78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F566-BF03-4C9D-8E67-E1E40E33452B}" type="datetimeFigureOut">
              <a:rPr lang="ko-KR" altLang="en-US" smtClean="0"/>
              <a:t>2021-01-14(Thu)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4CCFAF-2792-4352-A2E9-32C00CAF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786EF8-42F7-43D7-A0D5-B721294F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75A7-714C-4B16-AE3C-5715DEB0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9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D02D6-8256-432A-B9A3-478248F8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89F7A-33EF-4736-B770-4C480AC60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BD79FA-3D81-497B-B79A-0D0AEB008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FD891E-BF1C-432D-804C-DBFB1598C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CC6531-9534-4FDE-93B8-EDCA82F5A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1B35C9-D6BA-4326-B8B1-C8BF342E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F566-BF03-4C9D-8E67-E1E40E33452B}" type="datetimeFigureOut">
              <a:rPr lang="ko-KR" altLang="en-US" smtClean="0"/>
              <a:t>2021-01-14(Thu)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086B58-764D-4BB1-852B-2D3FAFF6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635C0D-5533-47F1-ACB1-F150983E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75A7-714C-4B16-AE3C-5715DEB0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1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14F26-75DA-4A31-9241-2D466B52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C3499A-4736-4324-98A0-D64834AD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F566-BF03-4C9D-8E67-E1E40E33452B}" type="datetimeFigureOut">
              <a:rPr lang="ko-KR" altLang="en-US" smtClean="0"/>
              <a:t>2021-01-14(Thu)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B34D36-4A7C-42E4-A39B-7370B992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F8ADDE-EFA3-4D77-BC8C-BB7D2C70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75A7-714C-4B16-AE3C-5715DEB0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6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5E615-BA95-4569-802A-9238CFBC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F566-BF03-4C9D-8E67-E1E40E33452B}" type="datetimeFigureOut">
              <a:rPr lang="ko-KR" altLang="en-US" smtClean="0"/>
              <a:t>2021-01-14(Thu)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607171-57E0-4475-8E9D-21438EEB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CBEE1-A76D-45D4-8645-22356790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75A7-714C-4B16-AE3C-5715DEB0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3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90DBB-BE32-4058-8BA0-5DA29994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A363A-931A-497A-96A2-523E6541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249F04-4BBD-43E7-A968-785F155AE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5B472B-FDEE-4860-940E-24DB98E6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F566-BF03-4C9D-8E67-E1E40E33452B}" type="datetimeFigureOut">
              <a:rPr lang="ko-KR" altLang="en-US" smtClean="0"/>
              <a:t>2021-01-14(Thu)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36E0C-2670-4062-8E83-B35C96EE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44CD25-C6C7-4693-96A7-E08D6F9F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75A7-714C-4B16-AE3C-5715DEB0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2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65367-F9E3-47A8-9A92-DC5C719C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BBD573-C7CA-4417-B26E-EC7072ACD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655F56-98E2-4A81-85E3-928A06E8E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C12A84-F83C-41B2-BDF9-1DA148C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F566-BF03-4C9D-8E67-E1E40E33452B}" type="datetimeFigureOut">
              <a:rPr lang="ko-KR" altLang="en-US" smtClean="0"/>
              <a:t>2021-01-14(Thu)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C1ACB-5F91-429F-AA52-34D955D5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63B0A2-0C73-4280-85A2-B9FE1F39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75A7-714C-4B16-AE3C-5715DEB0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2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6AB929-F631-4EC8-BCE5-DEB3EA2C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3681C0-2239-4481-AB91-73BB6A03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C542F1-09CC-4547-91A4-777115387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AF566-BF03-4C9D-8E67-E1E40E33452B}" type="datetimeFigureOut">
              <a:rPr lang="ko-KR" altLang="en-US" smtClean="0"/>
              <a:t>2021-01-14(Thu)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66C86-7403-474A-8204-834B7CA26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0DEF0-E0C8-4747-8CAC-7F29D02DA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E75A7-714C-4B16-AE3C-5715DEB0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D83F0AC-860F-423F-A0FE-8AF3BC96394C}"/>
              </a:ext>
            </a:extLst>
          </p:cNvPr>
          <p:cNvSpPr/>
          <p:nvPr/>
        </p:nvSpPr>
        <p:spPr>
          <a:xfrm>
            <a:off x="2272553" y="1035424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0</a:t>
            </a:r>
            <a:endParaRPr lang="ko-KR" altLang="en-US" sz="40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59A639C-C739-46B3-88B2-42B9292EB8AE}"/>
              </a:ext>
            </a:extLst>
          </p:cNvPr>
          <p:cNvSpPr/>
          <p:nvPr/>
        </p:nvSpPr>
        <p:spPr>
          <a:xfrm>
            <a:off x="8337177" y="1035424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1</a:t>
            </a:r>
            <a:endParaRPr lang="ko-KR" altLang="en-US" sz="4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A662F6B-14C3-42ED-91F4-9947540EAD7E}"/>
              </a:ext>
            </a:extLst>
          </p:cNvPr>
          <p:cNvSpPr/>
          <p:nvPr/>
        </p:nvSpPr>
        <p:spPr>
          <a:xfrm>
            <a:off x="8337177" y="4262718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3</a:t>
            </a:r>
            <a:endParaRPr lang="ko-KR" altLang="en-US" sz="4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290044-E177-43C8-B925-AD90F7AFA237}"/>
              </a:ext>
            </a:extLst>
          </p:cNvPr>
          <p:cNvSpPr/>
          <p:nvPr/>
        </p:nvSpPr>
        <p:spPr>
          <a:xfrm>
            <a:off x="2272553" y="4262718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2</a:t>
            </a:r>
            <a:endParaRPr lang="ko-KR" altLang="en-US" sz="4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01F895-1467-4602-B559-F2DDD682E96C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101353" y="1949824"/>
            <a:ext cx="4235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1905B03-14DD-44E1-8F14-BEE01985F246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3186953" y="2864224"/>
            <a:ext cx="0" cy="13984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7E74878-1D15-4733-925E-23E971EB6EFA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101353" y="5177118"/>
            <a:ext cx="4235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851A57D-DD25-4FFD-94C0-4733DB313594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9251577" y="2864224"/>
            <a:ext cx="0" cy="13984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1B659D-5280-4A2B-90DD-D8D396702F57}"/>
              </a:ext>
            </a:extLst>
          </p:cNvPr>
          <p:cNvSpPr txBox="1"/>
          <p:nvPr/>
        </p:nvSpPr>
        <p:spPr>
          <a:xfrm>
            <a:off x="5700713" y="1035424"/>
            <a:ext cx="1185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1</a:t>
            </a:r>
            <a:endParaRPr lang="ko-KR" altLang="en-US" sz="40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B68F6B0-6449-4B22-8EB6-C4EE853E104F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833531" y="2596402"/>
            <a:ext cx="4771468" cy="19341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A26DB0-3C1F-409D-991F-64796B0611EA}"/>
              </a:ext>
            </a:extLst>
          </p:cNvPr>
          <p:cNvSpPr txBox="1"/>
          <p:nvPr/>
        </p:nvSpPr>
        <p:spPr>
          <a:xfrm>
            <a:off x="5700713" y="2855585"/>
            <a:ext cx="1185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5</a:t>
            </a:r>
            <a:endParaRPr lang="ko-KR" altLang="en-US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F5CB4-DE7A-4AEB-B45D-08615220E31A}"/>
              </a:ext>
            </a:extLst>
          </p:cNvPr>
          <p:cNvSpPr txBox="1"/>
          <p:nvPr/>
        </p:nvSpPr>
        <p:spPr>
          <a:xfrm>
            <a:off x="9018497" y="3209528"/>
            <a:ext cx="1185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1</a:t>
            </a:r>
            <a:endParaRPr lang="ko-KR" altLang="en-US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78637-A43D-4E43-A651-3C03C78C1AE2}"/>
              </a:ext>
            </a:extLst>
          </p:cNvPr>
          <p:cNvSpPr txBox="1"/>
          <p:nvPr/>
        </p:nvSpPr>
        <p:spPr>
          <a:xfrm>
            <a:off x="5777895" y="4466151"/>
            <a:ext cx="1185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8</a:t>
            </a:r>
            <a:endParaRPr lang="ko-KR" altLang="en-US" sz="4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77D448-D407-48DE-8C06-82792E20A725}"/>
              </a:ext>
            </a:extLst>
          </p:cNvPr>
          <p:cNvSpPr txBox="1"/>
          <p:nvPr/>
        </p:nvSpPr>
        <p:spPr>
          <a:xfrm>
            <a:off x="2001091" y="3186323"/>
            <a:ext cx="1185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537194-E097-472E-B49A-6D8020976502}"/>
              </a:ext>
            </a:extLst>
          </p:cNvPr>
          <p:cNvSpPr txBox="1"/>
          <p:nvPr/>
        </p:nvSpPr>
        <p:spPr>
          <a:xfrm>
            <a:off x="2521744" y="5971618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Costs: 1 1 2 5 8</a:t>
            </a:r>
            <a:endParaRPr lang="ko-KR" altLang="en-US" sz="4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E7037D-7B57-4B3F-B033-F9A2A8105EB5}"/>
              </a:ext>
            </a:extLst>
          </p:cNvPr>
          <p:cNvSpPr txBox="1"/>
          <p:nvPr/>
        </p:nvSpPr>
        <p:spPr>
          <a:xfrm>
            <a:off x="5036764" y="479886"/>
            <a:ext cx="330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MST n-1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1913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원영</dc:creator>
  <cp:lastModifiedBy>최 원영</cp:lastModifiedBy>
  <cp:revision>2</cp:revision>
  <dcterms:created xsi:type="dcterms:W3CDTF">2021-01-14T01:23:57Z</dcterms:created>
  <dcterms:modified xsi:type="dcterms:W3CDTF">2021-01-14T01:32:55Z</dcterms:modified>
</cp:coreProperties>
</file>