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0F90C-8430-45C6-B628-5668860FF7D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E3611B-B4C8-4F3D-B474-11E93681FFED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7FD210E4-0391-4AD6-ABF4-182F029AF397}" type="parTrans" cxnId="{9EFE5813-4091-44E2-939A-7F48DD9C77CD}">
      <dgm:prSet/>
      <dgm:spPr/>
      <dgm:t>
        <a:bodyPr/>
        <a:lstStyle/>
        <a:p>
          <a:pPr latinLnBrk="1"/>
          <a:endParaRPr lang="ko-KR" altLang="en-US"/>
        </a:p>
      </dgm:t>
    </dgm:pt>
    <dgm:pt modelId="{5EABB23A-2115-4560-A965-4CDF8338100D}" type="sibTrans" cxnId="{9EFE5813-4091-44E2-939A-7F48DD9C77CD}">
      <dgm:prSet/>
      <dgm:spPr/>
      <dgm:t>
        <a:bodyPr/>
        <a:lstStyle/>
        <a:p>
          <a:pPr latinLnBrk="1"/>
          <a:endParaRPr lang="ko-KR" altLang="en-US"/>
        </a:p>
      </dgm:t>
    </dgm:pt>
    <dgm:pt modelId="{A3E48B95-2359-49BA-A68D-ED16C8B9456D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56972277-2AD0-472E-8B0F-976356CC0378}" type="parTrans" cxnId="{1A176FB1-877D-4F8E-ADC2-7C0F3F227D69}">
      <dgm:prSet/>
      <dgm:spPr/>
      <dgm:t>
        <a:bodyPr/>
        <a:lstStyle/>
        <a:p>
          <a:pPr latinLnBrk="1"/>
          <a:endParaRPr lang="ko-KR" altLang="en-US"/>
        </a:p>
      </dgm:t>
    </dgm:pt>
    <dgm:pt modelId="{5AA2F797-A803-4279-970F-6BFB79D3933B}" type="sibTrans" cxnId="{1A176FB1-877D-4F8E-ADC2-7C0F3F227D69}">
      <dgm:prSet/>
      <dgm:spPr/>
      <dgm:t>
        <a:bodyPr/>
        <a:lstStyle/>
        <a:p>
          <a:pPr latinLnBrk="1"/>
          <a:endParaRPr lang="ko-KR" altLang="en-US"/>
        </a:p>
      </dgm:t>
    </dgm:pt>
    <dgm:pt modelId="{BE58CCD6-5CB5-4DB5-82D4-A44E7809E27C}">
      <dgm:prSet phldrT="[텍스트]"/>
      <dgm:spPr/>
      <dgm:t>
        <a:bodyPr/>
        <a:lstStyle/>
        <a:p>
          <a:pPr latinLnBrk="1"/>
          <a:r>
            <a:rPr lang="en-US" altLang="ko-KR" dirty="0"/>
            <a:t>9</a:t>
          </a:r>
          <a:endParaRPr lang="ko-KR" altLang="en-US" dirty="0"/>
        </a:p>
      </dgm:t>
    </dgm:pt>
    <dgm:pt modelId="{97288E60-9AE9-47F1-B267-1B37CCEB2183}" type="parTrans" cxnId="{A51102C9-A206-494E-AFCE-8AA66633E328}">
      <dgm:prSet/>
      <dgm:spPr/>
      <dgm:t>
        <a:bodyPr/>
        <a:lstStyle/>
        <a:p>
          <a:pPr latinLnBrk="1"/>
          <a:endParaRPr lang="ko-KR" altLang="en-US"/>
        </a:p>
      </dgm:t>
    </dgm:pt>
    <dgm:pt modelId="{5BECF034-FE66-4F17-ADF6-BF4AF358DC94}" type="sibTrans" cxnId="{A51102C9-A206-494E-AFCE-8AA66633E328}">
      <dgm:prSet/>
      <dgm:spPr/>
      <dgm:t>
        <a:bodyPr/>
        <a:lstStyle/>
        <a:p>
          <a:pPr latinLnBrk="1"/>
          <a:endParaRPr lang="ko-KR" altLang="en-US"/>
        </a:p>
      </dgm:t>
    </dgm:pt>
    <dgm:pt modelId="{A3C0B218-0737-48E5-8CB1-96FEF8C21E04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3F0C350A-D7EF-4CE5-9763-85E72DAA470C}" type="parTrans" cxnId="{462403FB-E7B8-44E2-B910-F091C29C4A5F}">
      <dgm:prSet/>
      <dgm:spPr/>
      <dgm:t>
        <a:bodyPr/>
        <a:lstStyle/>
        <a:p>
          <a:pPr latinLnBrk="1"/>
          <a:endParaRPr lang="ko-KR" altLang="en-US"/>
        </a:p>
      </dgm:t>
    </dgm:pt>
    <dgm:pt modelId="{E63E8D13-057B-4121-9E5D-44A3664FFDB3}" type="sibTrans" cxnId="{462403FB-E7B8-44E2-B910-F091C29C4A5F}">
      <dgm:prSet/>
      <dgm:spPr/>
      <dgm:t>
        <a:bodyPr/>
        <a:lstStyle/>
        <a:p>
          <a:pPr latinLnBrk="1"/>
          <a:endParaRPr lang="ko-KR" altLang="en-US"/>
        </a:p>
      </dgm:t>
    </dgm:pt>
    <dgm:pt modelId="{2305E76A-F91D-498F-8ACB-6AAB9248B456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3DB32F1D-0501-4F8B-A459-68E7545BDDDD}" type="parTrans" cxnId="{E9105676-1DF4-4997-8904-49D73C53D46E}">
      <dgm:prSet/>
      <dgm:spPr/>
      <dgm:t>
        <a:bodyPr/>
        <a:lstStyle/>
        <a:p>
          <a:pPr latinLnBrk="1"/>
          <a:endParaRPr lang="ko-KR" altLang="en-US"/>
        </a:p>
      </dgm:t>
    </dgm:pt>
    <dgm:pt modelId="{BE948102-4C51-4529-BD86-CC9E00ECE878}" type="sibTrans" cxnId="{E9105676-1DF4-4997-8904-49D73C53D46E}">
      <dgm:prSet/>
      <dgm:spPr/>
      <dgm:t>
        <a:bodyPr/>
        <a:lstStyle/>
        <a:p>
          <a:pPr latinLnBrk="1"/>
          <a:endParaRPr lang="ko-KR" altLang="en-US"/>
        </a:p>
      </dgm:t>
    </dgm:pt>
    <dgm:pt modelId="{7004005F-0B67-4992-9B73-991A786AD36E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65CD6007-B85E-43B0-B1B0-5366E68261D2}" type="parTrans" cxnId="{27B7C2A2-149B-41D0-A230-7D56B5CD77A5}">
      <dgm:prSet/>
      <dgm:spPr/>
      <dgm:t>
        <a:bodyPr/>
        <a:lstStyle/>
        <a:p>
          <a:pPr latinLnBrk="1"/>
          <a:endParaRPr lang="ko-KR" altLang="en-US"/>
        </a:p>
      </dgm:t>
    </dgm:pt>
    <dgm:pt modelId="{7094C0DC-7ECD-4508-9BC6-AA4824B7FF8D}" type="sibTrans" cxnId="{27B7C2A2-149B-41D0-A230-7D56B5CD77A5}">
      <dgm:prSet/>
      <dgm:spPr/>
      <dgm:t>
        <a:bodyPr/>
        <a:lstStyle/>
        <a:p>
          <a:pPr latinLnBrk="1"/>
          <a:endParaRPr lang="ko-KR" altLang="en-US"/>
        </a:p>
      </dgm:t>
    </dgm:pt>
    <dgm:pt modelId="{27A70C78-D1D2-4858-9615-7886C3766A26}" type="pres">
      <dgm:prSet presAssocID="{52D0F90C-8430-45C6-B628-5668860FF7DD}" presName="cycle" presStyleCnt="0">
        <dgm:presLayoutVars>
          <dgm:dir/>
          <dgm:resizeHandles val="exact"/>
        </dgm:presLayoutVars>
      </dgm:prSet>
      <dgm:spPr/>
    </dgm:pt>
    <dgm:pt modelId="{06460863-A89B-4306-A0A2-48FB9909D34E}" type="pres">
      <dgm:prSet presAssocID="{36E3611B-B4C8-4F3D-B474-11E93681FFED}" presName="dummy" presStyleCnt="0"/>
      <dgm:spPr/>
    </dgm:pt>
    <dgm:pt modelId="{11C28B86-4618-44E4-A0F7-1D083FF9D294}" type="pres">
      <dgm:prSet presAssocID="{36E3611B-B4C8-4F3D-B474-11E93681FFED}" presName="node" presStyleLbl="revTx" presStyleIdx="0" presStyleCnt="6">
        <dgm:presLayoutVars>
          <dgm:bulletEnabled val="1"/>
        </dgm:presLayoutVars>
      </dgm:prSet>
      <dgm:spPr/>
    </dgm:pt>
    <dgm:pt modelId="{49C11C51-FF97-4631-9B7B-DBACA352E295}" type="pres">
      <dgm:prSet presAssocID="{5EABB23A-2115-4560-A965-4CDF8338100D}" presName="sibTrans" presStyleLbl="node1" presStyleIdx="0" presStyleCnt="6"/>
      <dgm:spPr/>
    </dgm:pt>
    <dgm:pt modelId="{55A00216-638C-4F97-B5A2-9052FE27BD69}" type="pres">
      <dgm:prSet presAssocID="{A3E48B95-2359-49BA-A68D-ED16C8B9456D}" presName="dummy" presStyleCnt="0"/>
      <dgm:spPr/>
    </dgm:pt>
    <dgm:pt modelId="{4978572C-4ED5-4F79-B155-319F72F5B8AC}" type="pres">
      <dgm:prSet presAssocID="{A3E48B95-2359-49BA-A68D-ED16C8B9456D}" presName="node" presStyleLbl="revTx" presStyleIdx="1" presStyleCnt="6">
        <dgm:presLayoutVars>
          <dgm:bulletEnabled val="1"/>
        </dgm:presLayoutVars>
      </dgm:prSet>
      <dgm:spPr/>
    </dgm:pt>
    <dgm:pt modelId="{A3264755-FF90-4084-B9B0-A07C8BC2639D}" type="pres">
      <dgm:prSet presAssocID="{5AA2F797-A803-4279-970F-6BFB79D3933B}" presName="sibTrans" presStyleLbl="node1" presStyleIdx="1" presStyleCnt="6"/>
      <dgm:spPr/>
    </dgm:pt>
    <dgm:pt modelId="{652634DF-6A13-4CEE-B018-15C4E0E3BDA2}" type="pres">
      <dgm:prSet presAssocID="{BE58CCD6-5CB5-4DB5-82D4-A44E7809E27C}" presName="dummy" presStyleCnt="0"/>
      <dgm:spPr/>
    </dgm:pt>
    <dgm:pt modelId="{C9031A50-FE9A-4736-A354-5ADB1391DCF6}" type="pres">
      <dgm:prSet presAssocID="{BE58CCD6-5CB5-4DB5-82D4-A44E7809E27C}" presName="node" presStyleLbl="revTx" presStyleIdx="2" presStyleCnt="6">
        <dgm:presLayoutVars>
          <dgm:bulletEnabled val="1"/>
        </dgm:presLayoutVars>
      </dgm:prSet>
      <dgm:spPr/>
    </dgm:pt>
    <dgm:pt modelId="{B824709D-D985-4B3F-B6AA-339560A53565}" type="pres">
      <dgm:prSet presAssocID="{5BECF034-FE66-4F17-ADF6-BF4AF358DC94}" presName="sibTrans" presStyleLbl="node1" presStyleIdx="2" presStyleCnt="6"/>
      <dgm:spPr/>
    </dgm:pt>
    <dgm:pt modelId="{0A6F7E79-BD3F-484A-AFEE-F996BB683EB5}" type="pres">
      <dgm:prSet presAssocID="{A3C0B218-0737-48E5-8CB1-96FEF8C21E04}" presName="dummy" presStyleCnt="0"/>
      <dgm:spPr/>
    </dgm:pt>
    <dgm:pt modelId="{A939D230-244B-4046-9864-E2F9326FCF61}" type="pres">
      <dgm:prSet presAssocID="{A3C0B218-0737-48E5-8CB1-96FEF8C21E04}" presName="node" presStyleLbl="revTx" presStyleIdx="3" presStyleCnt="6">
        <dgm:presLayoutVars>
          <dgm:bulletEnabled val="1"/>
        </dgm:presLayoutVars>
      </dgm:prSet>
      <dgm:spPr/>
    </dgm:pt>
    <dgm:pt modelId="{2751390F-BD5C-4988-8E29-6D606C3B428C}" type="pres">
      <dgm:prSet presAssocID="{E63E8D13-057B-4121-9E5D-44A3664FFDB3}" presName="sibTrans" presStyleLbl="node1" presStyleIdx="3" presStyleCnt="6"/>
      <dgm:spPr/>
    </dgm:pt>
    <dgm:pt modelId="{E6EAD56E-7A56-43E4-BD4A-074CC9C8469E}" type="pres">
      <dgm:prSet presAssocID="{2305E76A-F91D-498F-8ACB-6AAB9248B456}" presName="dummy" presStyleCnt="0"/>
      <dgm:spPr/>
    </dgm:pt>
    <dgm:pt modelId="{353E589E-C325-4F3D-B504-D3CF2D10AC96}" type="pres">
      <dgm:prSet presAssocID="{2305E76A-F91D-498F-8ACB-6AAB9248B456}" presName="node" presStyleLbl="revTx" presStyleIdx="4" presStyleCnt="6">
        <dgm:presLayoutVars>
          <dgm:bulletEnabled val="1"/>
        </dgm:presLayoutVars>
      </dgm:prSet>
      <dgm:spPr/>
    </dgm:pt>
    <dgm:pt modelId="{52EF2879-A409-46CB-9B7F-076CB599A00D}" type="pres">
      <dgm:prSet presAssocID="{BE948102-4C51-4529-BD86-CC9E00ECE878}" presName="sibTrans" presStyleLbl="node1" presStyleIdx="4" presStyleCnt="6"/>
      <dgm:spPr/>
    </dgm:pt>
    <dgm:pt modelId="{C5EFF2A6-1A28-4A9A-90D3-8B2773F834EB}" type="pres">
      <dgm:prSet presAssocID="{7004005F-0B67-4992-9B73-991A786AD36E}" presName="dummy" presStyleCnt="0"/>
      <dgm:spPr/>
    </dgm:pt>
    <dgm:pt modelId="{73C83ECD-97BD-4781-BE75-A35F56807DA6}" type="pres">
      <dgm:prSet presAssocID="{7004005F-0B67-4992-9B73-991A786AD36E}" presName="node" presStyleLbl="revTx" presStyleIdx="5" presStyleCnt="6">
        <dgm:presLayoutVars>
          <dgm:bulletEnabled val="1"/>
        </dgm:presLayoutVars>
      </dgm:prSet>
      <dgm:spPr/>
    </dgm:pt>
    <dgm:pt modelId="{08DC43F4-3EB3-4157-94A8-67E70D7FC15D}" type="pres">
      <dgm:prSet presAssocID="{7094C0DC-7ECD-4508-9BC6-AA4824B7FF8D}" presName="sibTrans" presStyleLbl="node1" presStyleIdx="5" presStyleCnt="6"/>
      <dgm:spPr/>
    </dgm:pt>
  </dgm:ptLst>
  <dgm:cxnLst>
    <dgm:cxn modelId="{9EFE5813-4091-44E2-939A-7F48DD9C77CD}" srcId="{52D0F90C-8430-45C6-B628-5668860FF7DD}" destId="{36E3611B-B4C8-4F3D-B474-11E93681FFED}" srcOrd="0" destOrd="0" parTransId="{7FD210E4-0391-4AD6-ABF4-182F029AF397}" sibTransId="{5EABB23A-2115-4560-A965-4CDF8338100D}"/>
    <dgm:cxn modelId="{F6E2AF1F-8A03-4D21-BFE5-7C39D42CC99F}" type="presOf" srcId="{52D0F90C-8430-45C6-B628-5668860FF7DD}" destId="{27A70C78-D1D2-4858-9615-7886C3766A26}" srcOrd="0" destOrd="0" presId="urn:microsoft.com/office/officeart/2005/8/layout/cycle1"/>
    <dgm:cxn modelId="{EE9B0E32-E440-4565-8F0E-0EC096AAC159}" type="presOf" srcId="{5BECF034-FE66-4F17-ADF6-BF4AF358DC94}" destId="{B824709D-D985-4B3F-B6AA-339560A53565}" srcOrd="0" destOrd="0" presId="urn:microsoft.com/office/officeart/2005/8/layout/cycle1"/>
    <dgm:cxn modelId="{18543034-8DF0-4B10-8C07-47E6199224D6}" type="presOf" srcId="{7004005F-0B67-4992-9B73-991A786AD36E}" destId="{73C83ECD-97BD-4781-BE75-A35F56807DA6}" srcOrd="0" destOrd="0" presId="urn:microsoft.com/office/officeart/2005/8/layout/cycle1"/>
    <dgm:cxn modelId="{CEBE5D34-48B5-4A63-8A9B-91EEB0583203}" type="presOf" srcId="{36E3611B-B4C8-4F3D-B474-11E93681FFED}" destId="{11C28B86-4618-44E4-A0F7-1D083FF9D294}" srcOrd="0" destOrd="0" presId="urn:microsoft.com/office/officeart/2005/8/layout/cycle1"/>
    <dgm:cxn modelId="{55BE7545-69E4-4698-B612-A8D236472C01}" type="presOf" srcId="{5EABB23A-2115-4560-A965-4CDF8338100D}" destId="{49C11C51-FF97-4631-9B7B-DBACA352E295}" srcOrd="0" destOrd="0" presId="urn:microsoft.com/office/officeart/2005/8/layout/cycle1"/>
    <dgm:cxn modelId="{DFB08549-2725-42A9-93F1-EECABD59643C}" type="presOf" srcId="{A3C0B218-0737-48E5-8CB1-96FEF8C21E04}" destId="{A939D230-244B-4046-9864-E2F9326FCF61}" srcOrd="0" destOrd="0" presId="urn:microsoft.com/office/officeart/2005/8/layout/cycle1"/>
    <dgm:cxn modelId="{E9105676-1DF4-4997-8904-49D73C53D46E}" srcId="{52D0F90C-8430-45C6-B628-5668860FF7DD}" destId="{2305E76A-F91D-498F-8ACB-6AAB9248B456}" srcOrd="4" destOrd="0" parTransId="{3DB32F1D-0501-4F8B-A459-68E7545BDDDD}" sibTransId="{BE948102-4C51-4529-BD86-CC9E00ECE878}"/>
    <dgm:cxn modelId="{EB41E679-2222-49AD-AC58-F45CCB493872}" type="presOf" srcId="{E63E8D13-057B-4121-9E5D-44A3664FFDB3}" destId="{2751390F-BD5C-4988-8E29-6D606C3B428C}" srcOrd="0" destOrd="0" presId="urn:microsoft.com/office/officeart/2005/8/layout/cycle1"/>
    <dgm:cxn modelId="{86AE757C-C532-4553-9233-81368D16ABAD}" type="presOf" srcId="{A3E48B95-2359-49BA-A68D-ED16C8B9456D}" destId="{4978572C-4ED5-4F79-B155-319F72F5B8AC}" srcOrd="0" destOrd="0" presId="urn:microsoft.com/office/officeart/2005/8/layout/cycle1"/>
    <dgm:cxn modelId="{27B7C2A2-149B-41D0-A230-7D56B5CD77A5}" srcId="{52D0F90C-8430-45C6-B628-5668860FF7DD}" destId="{7004005F-0B67-4992-9B73-991A786AD36E}" srcOrd="5" destOrd="0" parTransId="{65CD6007-B85E-43B0-B1B0-5366E68261D2}" sibTransId="{7094C0DC-7ECD-4508-9BC6-AA4824B7FF8D}"/>
    <dgm:cxn modelId="{2FEC44A7-4B35-41F8-B041-2D6758ACD3D7}" type="presOf" srcId="{BE948102-4C51-4529-BD86-CC9E00ECE878}" destId="{52EF2879-A409-46CB-9B7F-076CB599A00D}" srcOrd="0" destOrd="0" presId="urn:microsoft.com/office/officeart/2005/8/layout/cycle1"/>
    <dgm:cxn modelId="{1A176FB1-877D-4F8E-ADC2-7C0F3F227D69}" srcId="{52D0F90C-8430-45C6-B628-5668860FF7DD}" destId="{A3E48B95-2359-49BA-A68D-ED16C8B9456D}" srcOrd="1" destOrd="0" parTransId="{56972277-2AD0-472E-8B0F-976356CC0378}" sibTransId="{5AA2F797-A803-4279-970F-6BFB79D3933B}"/>
    <dgm:cxn modelId="{AC7D4DB6-4134-4B9E-8021-8436C0AF627C}" type="presOf" srcId="{7094C0DC-7ECD-4508-9BC6-AA4824B7FF8D}" destId="{08DC43F4-3EB3-4157-94A8-67E70D7FC15D}" srcOrd="0" destOrd="0" presId="urn:microsoft.com/office/officeart/2005/8/layout/cycle1"/>
    <dgm:cxn modelId="{EAAECFB8-2DD7-4E90-B457-1DF64050E498}" type="presOf" srcId="{5AA2F797-A803-4279-970F-6BFB79D3933B}" destId="{A3264755-FF90-4084-B9B0-A07C8BC2639D}" srcOrd="0" destOrd="0" presId="urn:microsoft.com/office/officeart/2005/8/layout/cycle1"/>
    <dgm:cxn modelId="{A51102C9-A206-494E-AFCE-8AA66633E328}" srcId="{52D0F90C-8430-45C6-B628-5668860FF7DD}" destId="{BE58CCD6-5CB5-4DB5-82D4-A44E7809E27C}" srcOrd="2" destOrd="0" parTransId="{97288E60-9AE9-47F1-B267-1B37CCEB2183}" sibTransId="{5BECF034-FE66-4F17-ADF6-BF4AF358DC94}"/>
    <dgm:cxn modelId="{50724DCD-2ADC-49C9-9407-5BB72629087A}" type="presOf" srcId="{2305E76A-F91D-498F-8ACB-6AAB9248B456}" destId="{353E589E-C325-4F3D-B504-D3CF2D10AC96}" srcOrd="0" destOrd="0" presId="urn:microsoft.com/office/officeart/2005/8/layout/cycle1"/>
    <dgm:cxn modelId="{23B553E1-6B39-48B1-A1F1-CCF3B892F2A6}" type="presOf" srcId="{BE58CCD6-5CB5-4DB5-82D4-A44E7809E27C}" destId="{C9031A50-FE9A-4736-A354-5ADB1391DCF6}" srcOrd="0" destOrd="0" presId="urn:microsoft.com/office/officeart/2005/8/layout/cycle1"/>
    <dgm:cxn modelId="{462403FB-E7B8-44E2-B910-F091C29C4A5F}" srcId="{52D0F90C-8430-45C6-B628-5668860FF7DD}" destId="{A3C0B218-0737-48E5-8CB1-96FEF8C21E04}" srcOrd="3" destOrd="0" parTransId="{3F0C350A-D7EF-4CE5-9763-85E72DAA470C}" sibTransId="{E63E8D13-057B-4121-9E5D-44A3664FFDB3}"/>
    <dgm:cxn modelId="{AA8E6107-7622-4C02-9D20-AAC87457BA85}" type="presParOf" srcId="{27A70C78-D1D2-4858-9615-7886C3766A26}" destId="{06460863-A89B-4306-A0A2-48FB9909D34E}" srcOrd="0" destOrd="0" presId="urn:microsoft.com/office/officeart/2005/8/layout/cycle1"/>
    <dgm:cxn modelId="{92760664-D12E-416F-9A98-5DC3EEB505F3}" type="presParOf" srcId="{27A70C78-D1D2-4858-9615-7886C3766A26}" destId="{11C28B86-4618-44E4-A0F7-1D083FF9D294}" srcOrd="1" destOrd="0" presId="urn:microsoft.com/office/officeart/2005/8/layout/cycle1"/>
    <dgm:cxn modelId="{C88AAF99-4CF2-4ACB-892F-509D911845C9}" type="presParOf" srcId="{27A70C78-D1D2-4858-9615-7886C3766A26}" destId="{49C11C51-FF97-4631-9B7B-DBACA352E295}" srcOrd="2" destOrd="0" presId="urn:microsoft.com/office/officeart/2005/8/layout/cycle1"/>
    <dgm:cxn modelId="{56AA8E7B-E820-48D5-8576-82912FE98D4A}" type="presParOf" srcId="{27A70C78-D1D2-4858-9615-7886C3766A26}" destId="{55A00216-638C-4F97-B5A2-9052FE27BD69}" srcOrd="3" destOrd="0" presId="urn:microsoft.com/office/officeart/2005/8/layout/cycle1"/>
    <dgm:cxn modelId="{F6E5C6C8-E20A-4847-B00B-9169D2BFEB7E}" type="presParOf" srcId="{27A70C78-D1D2-4858-9615-7886C3766A26}" destId="{4978572C-4ED5-4F79-B155-319F72F5B8AC}" srcOrd="4" destOrd="0" presId="urn:microsoft.com/office/officeart/2005/8/layout/cycle1"/>
    <dgm:cxn modelId="{4B8E5C2A-6C5F-48A9-B6D5-8E456CA0ECEF}" type="presParOf" srcId="{27A70C78-D1D2-4858-9615-7886C3766A26}" destId="{A3264755-FF90-4084-B9B0-A07C8BC2639D}" srcOrd="5" destOrd="0" presId="urn:microsoft.com/office/officeart/2005/8/layout/cycle1"/>
    <dgm:cxn modelId="{520085BF-87F1-46BA-8433-63D5DF0965F4}" type="presParOf" srcId="{27A70C78-D1D2-4858-9615-7886C3766A26}" destId="{652634DF-6A13-4CEE-B018-15C4E0E3BDA2}" srcOrd="6" destOrd="0" presId="urn:microsoft.com/office/officeart/2005/8/layout/cycle1"/>
    <dgm:cxn modelId="{72A641C6-CDA2-496F-B19C-183CEB988A99}" type="presParOf" srcId="{27A70C78-D1D2-4858-9615-7886C3766A26}" destId="{C9031A50-FE9A-4736-A354-5ADB1391DCF6}" srcOrd="7" destOrd="0" presId="urn:microsoft.com/office/officeart/2005/8/layout/cycle1"/>
    <dgm:cxn modelId="{74D8BF8A-35FA-4E27-A78F-986376E1E9EF}" type="presParOf" srcId="{27A70C78-D1D2-4858-9615-7886C3766A26}" destId="{B824709D-D985-4B3F-B6AA-339560A53565}" srcOrd="8" destOrd="0" presId="urn:microsoft.com/office/officeart/2005/8/layout/cycle1"/>
    <dgm:cxn modelId="{6B92E436-FB7D-4D91-BA40-EB72CA54E940}" type="presParOf" srcId="{27A70C78-D1D2-4858-9615-7886C3766A26}" destId="{0A6F7E79-BD3F-484A-AFEE-F996BB683EB5}" srcOrd="9" destOrd="0" presId="urn:microsoft.com/office/officeart/2005/8/layout/cycle1"/>
    <dgm:cxn modelId="{7C3636CB-B4E5-4CDB-8F6A-DB335C27E57D}" type="presParOf" srcId="{27A70C78-D1D2-4858-9615-7886C3766A26}" destId="{A939D230-244B-4046-9864-E2F9326FCF61}" srcOrd="10" destOrd="0" presId="urn:microsoft.com/office/officeart/2005/8/layout/cycle1"/>
    <dgm:cxn modelId="{EC3EE472-10AB-47CA-9380-6CC6B2B9572F}" type="presParOf" srcId="{27A70C78-D1D2-4858-9615-7886C3766A26}" destId="{2751390F-BD5C-4988-8E29-6D606C3B428C}" srcOrd="11" destOrd="0" presId="urn:microsoft.com/office/officeart/2005/8/layout/cycle1"/>
    <dgm:cxn modelId="{756CA075-F61C-452D-BFE7-CA86DBD15B07}" type="presParOf" srcId="{27A70C78-D1D2-4858-9615-7886C3766A26}" destId="{E6EAD56E-7A56-43E4-BD4A-074CC9C8469E}" srcOrd="12" destOrd="0" presId="urn:microsoft.com/office/officeart/2005/8/layout/cycle1"/>
    <dgm:cxn modelId="{9F6D02A6-75E6-465E-B30C-1C3017C2F609}" type="presParOf" srcId="{27A70C78-D1D2-4858-9615-7886C3766A26}" destId="{353E589E-C325-4F3D-B504-D3CF2D10AC96}" srcOrd="13" destOrd="0" presId="urn:microsoft.com/office/officeart/2005/8/layout/cycle1"/>
    <dgm:cxn modelId="{BCB202D1-5695-40AC-B854-208EF39BFD06}" type="presParOf" srcId="{27A70C78-D1D2-4858-9615-7886C3766A26}" destId="{52EF2879-A409-46CB-9B7F-076CB599A00D}" srcOrd="14" destOrd="0" presId="urn:microsoft.com/office/officeart/2005/8/layout/cycle1"/>
    <dgm:cxn modelId="{F8BE29E2-82F9-4C09-B473-F2FA76CDABB1}" type="presParOf" srcId="{27A70C78-D1D2-4858-9615-7886C3766A26}" destId="{C5EFF2A6-1A28-4A9A-90D3-8B2773F834EB}" srcOrd="15" destOrd="0" presId="urn:microsoft.com/office/officeart/2005/8/layout/cycle1"/>
    <dgm:cxn modelId="{497EB6DF-D991-4D5A-81DF-D9EA617AB752}" type="presParOf" srcId="{27A70C78-D1D2-4858-9615-7886C3766A26}" destId="{73C83ECD-97BD-4781-BE75-A35F56807DA6}" srcOrd="16" destOrd="0" presId="urn:microsoft.com/office/officeart/2005/8/layout/cycle1"/>
    <dgm:cxn modelId="{753D5A44-CE2D-41BD-839C-455A9F5B3181}" type="presParOf" srcId="{27A70C78-D1D2-4858-9615-7886C3766A26}" destId="{08DC43F4-3EB3-4157-94A8-67E70D7FC15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8B86-4618-44E4-A0F7-1D083FF9D294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4746930" y="13889"/>
        <a:ext cx="1107281" cy="1107281"/>
      </dsp:txXfrm>
    </dsp:sp>
    <dsp:sp modelId="{49C11C51-FF97-4631-9B7B-DBACA352E295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572C-4ED5-4F79-B155-319F72F5B8AC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5983501" y="2155692"/>
        <a:ext cx="1107281" cy="1107281"/>
      </dsp:txXfrm>
    </dsp:sp>
    <dsp:sp modelId="{A3264755-FF90-4084-B9B0-A07C8BC2639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1A50-FE9A-4736-A354-5ADB1391DCF6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9</a:t>
          </a:r>
          <a:endParaRPr lang="ko-KR" altLang="en-US" sz="4800" kern="1200" dirty="0"/>
        </a:p>
      </dsp:txBody>
      <dsp:txXfrm>
        <a:off x="4746930" y="4297496"/>
        <a:ext cx="1107281" cy="1107281"/>
      </dsp:txXfrm>
    </dsp:sp>
    <dsp:sp modelId="{B824709D-D985-4B3F-B6AA-339560A53565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230-244B-4046-9864-E2F9326FCF61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2273788" y="4297496"/>
        <a:ext cx="1107281" cy="1107281"/>
      </dsp:txXfrm>
    </dsp:sp>
    <dsp:sp modelId="{2751390F-BD5C-4988-8E29-6D606C3B428C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E589E-C325-4F3D-B504-D3CF2D10AC96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1037217" y="2155692"/>
        <a:ext cx="1107281" cy="1107281"/>
      </dsp:txXfrm>
    </dsp:sp>
    <dsp:sp modelId="{52EF2879-A409-46CB-9B7F-076CB599A00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83ECD-97BD-4781-BE75-A35F56807DA6}">
      <dsp:nvSpPr>
        <dsp:cNvPr id="0" name=""/>
        <dsp:cNvSpPr/>
      </dsp:nvSpPr>
      <dsp:spPr>
        <a:xfrm>
          <a:off x="2273788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2273788" y="13889"/>
        <a:ext cx="1107281" cy="1107281"/>
      </dsp:txXfrm>
    </dsp:sp>
    <dsp:sp modelId="{08DC43F4-3EB3-4157-94A8-67E70D7FC1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4DC2D-4839-4699-AD59-A606995A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7F6BA-FFEA-470B-91F1-F470D5AA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1EED3-5D46-49FE-8494-3EEEF99E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461D-8D04-49C8-8166-F27C4442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25FA2-8878-4CB3-823A-4797F88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1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4AA1-C7EA-4413-91CC-C1BC13A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81325-B687-4CAB-A0EF-0C91E4CD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FC1B1-A44E-4722-B62F-A2290203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2AAB-1605-4CDF-B147-06676A0E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A82EE-0FB8-4946-B8E4-A8E4AC5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31BFA-BBB1-4C62-AB80-ACBA0B8A2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266EF-4D3A-4F21-8F5B-1BC4A8B9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E0653-D173-4768-B945-889B53E3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C01EA-5AF2-4241-9385-849F0411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A2CA0-DB07-473C-A01D-89A25139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2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7DCB-1069-4856-AA5E-619D09F2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951F-19E4-490B-A7E0-ADED4DDC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DD96D-5368-4571-A06C-F69D57E2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8FBAF-AC79-4FB0-8CE8-14C27BF4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88D24-188E-4BEB-823E-1F1E07C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97E3-21AF-4DC5-808C-83DB82B4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C5093-23E8-4322-BDC5-C4357E9E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BFE3B-EA0A-4A4A-94F0-19B3CAC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6B9F-3756-40BD-AE42-AFFF93B9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588F5-97BB-4214-B75F-95E99A19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FD48-D4B4-482E-8E28-FA6493D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09CFB-BAC9-4C75-9F21-C77A1ADF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615BD-7364-4621-89F5-746E3804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320FA-96DE-46AF-BC17-C6D9A8ED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0B801-7EF4-4DB0-B0A2-AB68FC0B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8F16D-F121-42B5-83C1-163CE766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EDAF-0EB3-48EC-BFC3-FF58C310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08D05-26FE-454A-BAB6-AB874799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B51D4-7F78-49C6-9BF8-F941C8F1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66C0C1-E55D-40F8-B7D7-FA9D99F2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F7EA5-7E66-49D4-92AB-8157B60E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A30F6-E70F-48BF-B768-8F0102B8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89FAD-0AFE-48FD-99EE-BAB80CB4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431D1-DB04-4001-A83B-98043D1B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0BD1-0F1A-4237-A221-4EC2E35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220941-03F4-4DEA-9DAF-46258C02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9F1EB-9D39-44E9-9063-A7D9250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07699-8301-49F1-A55B-63E82E9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F83E2-2C90-4365-B3A7-1D2440B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F0CE3-B555-4C18-9757-08374780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506BF-9C40-4F2F-BA39-D249A45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36CD-B36F-4996-9968-736CF705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A3119-5BD4-42A3-9D67-25BFE4B1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F971E-0EA8-44F8-B839-00786483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9F785-385F-4B03-A174-BF451CF2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01CD1-74E2-4719-824F-CFDABB0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C6692-8F65-4CCC-A92F-A8E1AA48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2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2346-5066-486A-B97E-4CA4A49A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406DA-5067-4334-976C-AA5792E91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1D590-A45F-4927-B364-3B7AB041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CE180-8F7A-4157-BD46-6CCE1D22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0021F-8DCB-4079-BBD3-1FEB69F6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FC954-8A5B-43C3-9F3D-5E83B8BB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9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F80B8-E7DD-4FC5-B5BD-F148A3E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DC928-6C40-4136-A8AC-3C682884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20594-F808-42F2-A666-326A5962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396-ADFF-4FFE-B2B9-4B7A5F99A2D9}" type="datetimeFigureOut">
              <a:rPr lang="ko-KR" altLang="en-US" smtClean="0"/>
              <a:t>2021-03-01(Mon)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67E59-C567-4BFC-851D-868D7038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B823-F04D-458F-ADAE-310BAB21D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8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7A53E971-68CA-4FA1-9A00-564F619CA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84" y="0"/>
            <a:ext cx="6507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7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9AC8D8E-C349-42AA-82D7-6A8546882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663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9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45B920-FB87-4A4D-8B26-895EEC98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51562"/>
              </p:ext>
            </p:extLst>
          </p:nvPr>
        </p:nvGraphicFramePr>
        <p:xfrm>
          <a:off x="250370" y="1937657"/>
          <a:ext cx="11636832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3049846432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95521088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9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34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a고딕14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6</cp:revision>
  <dcterms:created xsi:type="dcterms:W3CDTF">2021-03-01T07:54:06Z</dcterms:created>
  <dcterms:modified xsi:type="dcterms:W3CDTF">2021-03-01T10:40:18Z</dcterms:modified>
</cp:coreProperties>
</file>