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DM Sans" panose="020B0604020202020204" charset="0"/>
      <p:regular r:id="rId13"/>
    </p:embeddedFont>
    <p:embeddedFont>
      <p:font typeface="Roboto Black" panose="02000000000000000000" pitchFamily="2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18422" y="9639528"/>
            <a:ext cx="9951844" cy="8586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484154" y="876542"/>
            <a:ext cx="8972224" cy="5146359"/>
            <a:chOff x="0" y="0"/>
            <a:chExt cx="7981950" cy="4578350"/>
          </a:xfrm>
        </p:grpSpPr>
        <p:sp>
          <p:nvSpPr>
            <p:cNvPr id="4" name="Freeform 4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14019" t="-1493" r="-12911" b="-1689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844874" y="963076"/>
            <a:ext cx="7922317" cy="373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33"/>
              </a:lnSpc>
            </a:pPr>
            <a:r>
              <a:rPr lang="en-US" sz="8800" dirty="0">
                <a:solidFill>
                  <a:srgbClr val="00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Source Serif Pro"/>
                <a:sym typeface="Source Serif Pro"/>
              </a:rPr>
              <a:t>Contact </a:t>
            </a:r>
          </a:p>
          <a:p>
            <a:pPr algn="l">
              <a:lnSpc>
                <a:spcPts val="9533"/>
              </a:lnSpc>
            </a:pPr>
            <a:r>
              <a:rPr lang="en-US" sz="8800" dirty="0">
                <a:solidFill>
                  <a:srgbClr val="00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Source Serif Pro"/>
                <a:sym typeface="Source Serif Pro"/>
              </a:rPr>
              <a:t>Management</a:t>
            </a:r>
          </a:p>
          <a:p>
            <a:pPr algn="l">
              <a:lnSpc>
                <a:spcPts val="9533"/>
              </a:lnSpc>
            </a:pPr>
            <a:r>
              <a:rPr lang="en-US" sz="8800" dirty="0">
                <a:solidFill>
                  <a:srgbClr val="00000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Source Serif Pro"/>
                <a:sym typeface="Source Serif Pro"/>
              </a:rPr>
              <a:t>System</a:t>
            </a:r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395656" y="3541628"/>
            <a:ext cx="6645763" cy="3811929"/>
            <a:chOff x="0" y="0"/>
            <a:chExt cx="7981950" cy="4578350"/>
          </a:xfrm>
        </p:grpSpPr>
        <p:sp>
          <p:nvSpPr>
            <p:cNvPr id="11" name="Freeform 11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16226" r="-16226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783282" y="9403614"/>
            <a:ext cx="22351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47">
                <a:solidFill>
                  <a:srgbClr val="424242"/>
                </a:solidFill>
                <a:latin typeface="DM Sans"/>
                <a:ea typeface="DM Sans"/>
                <a:cs typeface="DM Sans"/>
                <a:sym typeface="DM Sans"/>
              </a:rPr>
              <a:t>Page 01/03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0600" y="7691358"/>
            <a:ext cx="4746188" cy="12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b="1" spc="67" dirty="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GRUOP 43</a:t>
            </a:r>
          </a:p>
          <a:p>
            <a:pPr algn="l">
              <a:lnSpc>
                <a:spcPts val="2396"/>
              </a:lnSpc>
            </a:pPr>
            <a:r>
              <a:rPr lang="en-US" b="1" spc="67" dirty="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EG/2022/5164  - LAKMIKA P.G.S</a:t>
            </a:r>
          </a:p>
          <a:p>
            <a:pPr algn="l">
              <a:lnSpc>
                <a:spcPts val="2396"/>
              </a:lnSpc>
            </a:pPr>
            <a:r>
              <a:rPr lang="en-US" b="1" spc="67" dirty="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EG/2022/5232 - PANDIGAMA Y.C</a:t>
            </a:r>
          </a:p>
          <a:p>
            <a:pPr algn="l">
              <a:lnSpc>
                <a:spcPts val="2396"/>
              </a:lnSpc>
            </a:pPr>
            <a:r>
              <a:rPr lang="en-US" b="1" spc="67" dirty="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EG/2022/5118   - KALHARA T.G.C.K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A7084-8930-4BB5-90DA-1351328A6CEB}"/>
              </a:ext>
            </a:extLst>
          </p:cNvPr>
          <p:cNvSpPr txBox="1"/>
          <p:nvPr/>
        </p:nvSpPr>
        <p:spPr>
          <a:xfrm>
            <a:off x="858263" y="4936295"/>
            <a:ext cx="6710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Developing a system to efficiently manage, search, and sort contact records using various sorting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309614" y="9245718"/>
            <a:ext cx="9951848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74475" y="9015035"/>
            <a:ext cx="22351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Page 02/10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95600" y="1720928"/>
            <a:ext cx="12019241" cy="6222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Advanced Contact Management System</a:t>
            </a:r>
          </a:p>
          <a:p>
            <a:pPr algn="l">
              <a:lnSpc>
                <a:spcPts val="4759"/>
              </a:lnSpc>
            </a:pPr>
            <a:endParaRPr lang="en-US" sz="40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Features:</a:t>
            </a:r>
          </a:p>
          <a:p>
            <a:pPr algn="l">
              <a:lnSpc>
                <a:spcPts val="4759"/>
              </a:lnSpc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Basic CRUD Operations (Create, Read, Update, Delete)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 Contacts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Sort Contacts (A-Z)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Customizable Searching &amp; Sorting Algorithms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Task Time Measurement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Export &amp; Import Data (.txt file)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309614" y="9245718"/>
            <a:ext cx="9951848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74475" y="9015035"/>
            <a:ext cx="22351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Page 02/10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000" y="495300"/>
            <a:ext cx="9205228" cy="995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Structures &amp; Algorithms Used</a:t>
            </a:r>
          </a:p>
          <a:p>
            <a:pPr algn="l">
              <a:lnSpc>
                <a:spcPts val="5740"/>
              </a:lnSpc>
            </a:pPr>
            <a:endParaRPr lang="en-US" sz="41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Structures: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Arrays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Dynamic Arrays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Sorting Algorithms &amp; Complexity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Bubble Sort – O(n²)		</a:t>
            </a:r>
            <a:r>
              <a:rPr lang="en-US" sz="2800" i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(8.058ms)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Insertion Sort – O(n²)		</a:t>
            </a:r>
            <a:r>
              <a:rPr lang="en-US" sz="2800" i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(8.530ms)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Selection Sort – O(n²)		</a:t>
            </a:r>
            <a:r>
              <a:rPr lang="en-US" sz="2800" i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(6.762ms)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Merge Sort – O(n log n)	</a:t>
            </a:r>
            <a:r>
              <a:rPr lang="en-US" sz="2800" i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(6.146ms)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Quick Sort – O(n log n)		</a:t>
            </a:r>
            <a:r>
              <a:rPr lang="en-US" sz="2800" b="1" i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(1.667ms)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780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29800" y="4381500"/>
            <a:ext cx="7537926" cy="2420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2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Searching</a:t>
            </a:r>
            <a:r>
              <a:rPr lang="en-US" sz="3399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Algorithms &amp; Complexity</a:t>
            </a: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Linear Search – O(n)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Binary Search – O(log n) 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B40C64-973F-52B7-71BB-EA7A0BA5D781}"/>
              </a:ext>
            </a:extLst>
          </p:cNvPr>
          <p:cNvCxnSpPr/>
          <p:nvPr/>
        </p:nvCxnSpPr>
        <p:spPr>
          <a:xfrm>
            <a:off x="9144000" y="44577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309614" y="9245718"/>
            <a:ext cx="9951848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74475" y="9015035"/>
            <a:ext cx="223514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Page 03/10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57400" y="2536521"/>
            <a:ext cx="15291912" cy="426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600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 &amp; Flexibility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Customizable Algorithms – Choose the best algorithm for efficiency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Performance Tracking – Measure execution time of operations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Data Management – Easily import &amp; export contacts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Optimized Searching &amp; Sorting – Efficiently manage large contact lists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250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DM Sans</vt:lpstr>
      <vt:lpstr>Arial</vt:lpstr>
      <vt:lpstr>Canva Sans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Skincare Product Presentation</dc:title>
  <dc:creator>KALHARA</dc:creator>
  <cp:lastModifiedBy>Chamith Kalhara</cp:lastModifiedBy>
  <cp:revision>4</cp:revision>
  <dcterms:created xsi:type="dcterms:W3CDTF">2006-08-16T00:00:00Z</dcterms:created>
  <dcterms:modified xsi:type="dcterms:W3CDTF">2025-03-03T19:35:14Z</dcterms:modified>
  <dc:identifier>DAGgqfoGYrY</dc:identifier>
</cp:coreProperties>
</file>