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75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tlong.net/convert-address-to-lat-long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92" y="1741047"/>
            <a:ext cx="8982103" cy="1328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Salesforce.com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and the </a:t>
            </a:r>
            <a:br>
              <a:rPr lang="en-US" dirty="0" smtClean="0"/>
            </a:br>
            <a:r>
              <a:rPr lang="en-US" dirty="0" smtClean="0"/>
              <a:t>Google Map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5054806"/>
            <a:ext cx="8307387" cy="7530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74638"/>
            <a:ext cx="797113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</a:t>
            </a:r>
            <a:r>
              <a:rPr lang="en-US" dirty="0" smtClean="0"/>
              <a:t>, 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65" y="1600201"/>
            <a:ext cx="5078887" cy="36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smtClean="0"/>
              <a:t>This Presentation</a:t>
            </a:r>
            <a:endParaRPr lang="en-US" dirty="0" smtClean="0"/>
          </a:p>
          <a:p>
            <a:pPr lvl="1"/>
            <a:r>
              <a:rPr lang="en-US" dirty="0" smtClean="0"/>
              <a:t>Sample of the Code Used</a:t>
            </a:r>
            <a:endParaRPr lang="en-US" dirty="0" smtClean="0"/>
          </a:p>
          <a:p>
            <a:r>
              <a:rPr lang="en-US" dirty="0" smtClean="0"/>
              <a:t>Getting Longitude and </a:t>
            </a:r>
            <a:r>
              <a:rPr lang="en-US" dirty="0" smtClean="0"/>
              <a:t>Latitude</a:t>
            </a:r>
          </a:p>
          <a:p>
            <a:pPr lvl="1"/>
            <a:r>
              <a:rPr lang="en-US" dirty="0">
                <a:hlinkClick r:id="rId2"/>
              </a:rPr>
              <a:t>http://www.latlong.net/convert-address-to-lat-</a:t>
            </a:r>
            <a:r>
              <a:rPr lang="en-US" dirty="0" smtClean="0">
                <a:hlinkClick r:id="rId2"/>
              </a:rPr>
              <a:t>long.html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4" y="1288549"/>
            <a:ext cx="8308975" cy="1143000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with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 of Customer </a:t>
            </a:r>
            <a:r>
              <a:rPr lang="en-US" dirty="0" smtClean="0"/>
              <a:t>Locations and Products</a:t>
            </a:r>
            <a:endParaRPr lang="en-US" dirty="0" smtClean="0"/>
          </a:p>
          <a:p>
            <a:r>
              <a:rPr lang="en-US" dirty="0" smtClean="0"/>
              <a:t>Accessible to the Public</a:t>
            </a:r>
          </a:p>
          <a:p>
            <a:r>
              <a:rPr lang="en-US" dirty="0" smtClean="0"/>
              <a:t>Unique Requirements</a:t>
            </a:r>
          </a:p>
          <a:p>
            <a:r>
              <a:rPr lang="en-US" dirty="0" smtClean="0"/>
              <a:t>Integrated into Website using REST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Breaking Out  The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 Locations</a:t>
            </a:r>
          </a:p>
          <a:p>
            <a:r>
              <a:rPr lang="en-US" dirty="0" smtClean="0"/>
              <a:t>Account Course Child Records</a:t>
            </a:r>
          </a:p>
          <a:p>
            <a:r>
              <a:rPr lang="en-US" dirty="0" smtClean="0"/>
              <a:t>APEX Controller Class</a:t>
            </a:r>
          </a:p>
          <a:p>
            <a:r>
              <a:rPr lang="en-US" dirty="0" err="1" smtClean="0"/>
              <a:t>VisualForce</a:t>
            </a:r>
            <a:r>
              <a:rPr lang="en-US" dirty="0" smtClean="0"/>
              <a:t> Page</a:t>
            </a:r>
          </a:p>
          <a:p>
            <a:r>
              <a:rPr lang="en-US" dirty="0" err="1" smtClean="0"/>
              <a:t>Saleforce.com</a:t>
            </a:r>
            <a:r>
              <a:rPr lang="en-US" dirty="0" smtClean="0"/>
              <a:t> Public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5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the </a:t>
            </a:r>
            <a:r>
              <a:rPr lang="en-US" dirty="0" err="1" smtClean="0"/>
              <a:t>Geolocation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Automatic validation when either longitude or latitude value entered.</a:t>
            </a:r>
          </a:p>
          <a:p>
            <a:r>
              <a:rPr lang="en-US" dirty="0" smtClean="0"/>
              <a:t>Populating the Longitude and Latitude</a:t>
            </a:r>
          </a:p>
          <a:p>
            <a:pPr lvl="1"/>
            <a:r>
              <a:rPr lang="en-US" dirty="0" smtClean="0"/>
              <a:t>Added as part of the process when customer established.</a:t>
            </a:r>
          </a:p>
          <a:p>
            <a:r>
              <a:rPr lang="en-US" dirty="0" smtClean="0"/>
              <a:t>Can I use the address instead?</a:t>
            </a:r>
          </a:p>
          <a:p>
            <a:pPr lvl="1"/>
            <a:r>
              <a:rPr lang="en-US" dirty="0" smtClean="0"/>
              <a:t>This is considered geocoding, which Google limits to 2500 every 24 hours and 5 requests per second.</a:t>
            </a:r>
          </a:p>
          <a:p>
            <a:pPr lvl="1"/>
            <a:r>
              <a:rPr lang="en-US" dirty="0" smtClean="0"/>
              <a:t>Of course you can purchase better terms.</a:t>
            </a:r>
          </a:p>
          <a:p>
            <a:pPr lvl="1"/>
            <a:r>
              <a:rPr lang="en-US" dirty="0" smtClean="0"/>
              <a:t>Are all of your addresses correctly entered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Are you using the State and Country </a:t>
            </a:r>
            <a:r>
              <a:rPr lang="en-US" dirty="0" err="1" smtClean="0"/>
              <a:t>Picklists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as an Account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Attributes of Customer Course</a:t>
            </a:r>
          </a:p>
          <a:p>
            <a:r>
              <a:rPr lang="en-US" dirty="0" smtClean="0"/>
              <a:t>Recording One or Many Associated Course Records</a:t>
            </a:r>
          </a:p>
          <a:p>
            <a:r>
              <a:rPr lang="en-US" dirty="0" smtClean="0"/>
              <a:t>Extending Functionality of the Course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APEX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Single SOQL Query</a:t>
            </a:r>
          </a:p>
          <a:p>
            <a:r>
              <a:rPr lang="en-US" dirty="0" smtClean="0"/>
              <a:t>Let’s take a quick 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15290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Visualforce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Call to APEX Controller</a:t>
            </a:r>
          </a:p>
          <a:p>
            <a:r>
              <a:rPr lang="en-US" dirty="0" smtClean="0"/>
              <a:t>Google Maps API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Google Fonts</a:t>
            </a:r>
          </a:p>
          <a:p>
            <a:r>
              <a:rPr lang="en-US" dirty="0" smtClean="0"/>
              <a:t>A Bit of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 Level </a:t>
            </a:r>
            <a:r>
              <a:rPr lang="en-US" dirty="0" err="1" smtClean="0"/>
              <a:t>PeEk</a:t>
            </a:r>
            <a:r>
              <a:rPr lang="en-US" dirty="0" smtClean="0"/>
              <a:t> </a:t>
            </a:r>
            <a:r>
              <a:rPr lang="en-US" dirty="0" smtClean="0"/>
              <a:t>at the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Instantiating </a:t>
            </a:r>
            <a:r>
              <a:rPr lang="en-US" dirty="0"/>
              <a:t>O</a:t>
            </a:r>
            <a:r>
              <a:rPr lang="en-US" dirty="0" smtClean="0"/>
              <a:t>ur Map</a:t>
            </a:r>
          </a:p>
          <a:p>
            <a:r>
              <a:rPr lang="en-US" dirty="0" smtClean="0"/>
              <a:t>Remote SOQL Query to Salesforce using @</a:t>
            </a:r>
            <a:r>
              <a:rPr lang="en-US" dirty="0" err="1" smtClean="0"/>
              <a:t>RemoteAction</a:t>
            </a:r>
            <a:endParaRPr lang="en-US" dirty="0" smtClean="0"/>
          </a:p>
          <a:p>
            <a:r>
              <a:rPr lang="en-US" dirty="0" smtClean="0"/>
              <a:t>Create a Manageable List</a:t>
            </a:r>
          </a:p>
          <a:p>
            <a:r>
              <a:rPr lang="en-US" dirty="0" smtClean="0"/>
              <a:t>Creating a Marker for Each Customer Course</a:t>
            </a:r>
          </a:p>
          <a:p>
            <a:r>
              <a:rPr lang="en-US" dirty="0" smtClean="0"/>
              <a:t>Adding the Mouse Events to Each Marker</a:t>
            </a:r>
          </a:p>
          <a:p>
            <a:r>
              <a:rPr lang="en-US" dirty="0" smtClean="0"/>
              <a:t>Merging Multiple Courses at Location into Single Marker</a:t>
            </a:r>
          </a:p>
          <a:p>
            <a:r>
              <a:rPr lang="en-US" dirty="0" smtClean="0"/>
              <a:t>Adding the Clickable Customer Web Site URL to the Marker </a:t>
            </a:r>
            <a:r>
              <a:rPr lang="en-US" dirty="0" err="1" smtClean="0"/>
              <a:t>InfoBox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Salesforce.com</a:t>
            </a:r>
            <a:r>
              <a:rPr lang="en-US" dirty="0" smtClean="0"/>
              <a:t> Public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Exposing the Visualforce Page to the Public</a:t>
            </a:r>
          </a:p>
          <a:p>
            <a:r>
              <a:rPr lang="en-US" dirty="0" smtClean="0"/>
              <a:t>Granular Control for the Security of the Public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3318</TotalTime>
  <Words>303</Words>
  <Application>Microsoft Macintosh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Salesforce.com  and the  Google Map API</vt:lpstr>
      <vt:lpstr>Beginning with The End</vt:lpstr>
      <vt:lpstr>Breaking Out  The COMPONENTS</vt:lpstr>
      <vt:lpstr>Account Locations</vt:lpstr>
      <vt:lpstr>Course as an Account Child</vt:lpstr>
      <vt:lpstr>The APEX Class</vt:lpstr>
      <vt:lpstr>The Visualforce Page</vt:lpstr>
      <vt:lpstr>A High Level PeEk at the CODE</vt:lpstr>
      <vt:lpstr>The Salesforce.com Public Website</vt:lpstr>
      <vt:lpstr>Issues, Challenges and Opportunities</vt:lpstr>
      <vt:lpstr>Any Questions?</vt:lpstr>
      <vt:lpstr>Reference Materials</vt:lpstr>
      <vt:lpstr>Thank You for Your Time</vt:lpstr>
    </vt:vector>
  </TitlesOfParts>
  <Company>Ropes Courses,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Salesforce.com  and the  Google Map API</dc:title>
  <dc:creator>Kal Howell</dc:creator>
  <cp:lastModifiedBy>Kal Howell</cp:lastModifiedBy>
  <cp:revision>49</cp:revision>
  <dcterms:created xsi:type="dcterms:W3CDTF">2015-01-06T14:45:14Z</dcterms:created>
  <dcterms:modified xsi:type="dcterms:W3CDTF">2015-02-05T14:41:47Z</dcterms:modified>
</cp:coreProperties>
</file>