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long.net/convert-address-to-lat-long.html" TargetMode="External"/><Relationship Id="rId4" Type="http://schemas.openxmlformats.org/officeDocument/2006/relationships/hyperlink" Target="http://developer.mapquest.com/web/tools/lat-long-fin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lho13/Grug_Presen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Presentation and Code Samples</a:t>
            </a:r>
          </a:p>
          <a:p>
            <a:pPr lvl="2"/>
            <a:r>
              <a:rPr lang="en-US" dirty="0">
                <a:hlinkClick r:id="rId2"/>
              </a:rPr>
              <a:t>https://github.com/kalho13/</a:t>
            </a:r>
            <a:r>
              <a:rPr lang="en-US" dirty="0" smtClean="0">
                <a:hlinkClick r:id="rId2"/>
              </a:rPr>
              <a:t>GRUG_Presentation</a:t>
            </a:r>
            <a:endParaRPr lang="en-US" dirty="0" smtClean="0"/>
          </a:p>
          <a:p>
            <a:r>
              <a:rPr lang="en-US" dirty="0" smtClean="0"/>
              <a:t>Getting Longitude and Latitude</a:t>
            </a:r>
          </a:p>
          <a:p>
            <a:pPr lvl="1"/>
            <a:r>
              <a:rPr lang="en-US" dirty="0">
                <a:hlinkClick r:id="rId3"/>
              </a:rPr>
              <a:t>http://www.latlong.net/convert-address-to-lat-</a:t>
            </a:r>
            <a:r>
              <a:rPr lang="en-US" dirty="0" smtClean="0">
                <a:hlinkClick r:id="rId3"/>
              </a:rPr>
              <a:t>long.html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http://developer.mapquest.com/web/tools/lat-long-</a:t>
            </a:r>
            <a:r>
              <a:rPr lang="en-US" dirty="0" smtClean="0">
                <a:hlinkClick r:id="rId4"/>
              </a:rPr>
              <a:t>finder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Locations and Products</a:t>
            </a:r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Trademark Requirements</a:t>
            </a:r>
          </a:p>
          <a:p>
            <a:r>
              <a:rPr lang="en-US" dirty="0" smtClean="0"/>
              <a:t>Follow Link Displayed to Customer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</a:t>
            </a:r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Additional Map to Support Inspections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at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the 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Public </a:t>
            </a:r>
            <a:r>
              <a:rPr lang="en-US" smtClean="0"/>
              <a:t>Access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3422</TotalTime>
  <Words>334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59</cp:revision>
  <dcterms:created xsi:type="dcterms:W3CDTF">2015-01-06T14:45:14Z</dcterms:created>
  <dcterms:modified xsi:type="dcterms:W3CDTF">2015-02-09T14:28:41Z</dcterms:modified>
</cp:coreProperties>
</file>