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75" r:id="rId1"/>
    <p:sldLayoutId id="2147484476" r:id="rId2"/>
    <p:sldLayoutId id="2147484477" r:id="rId3"/>
    <p:sldLayoutId id="2147484478" r:id="rId4"/>
    <p:sldLayoutId id="2147484479" r:id="rId5"/>
    <p:sldLayoutId id="2147484480" r:id="rId6"/>
    <p:sldLayoutId id="2147484481" r:id="rId7"/>
    <p:sldLayoutId id="2147484482" r:id="rId8"/>
    <p:sldLayoutId id="2147484483" r:id="rId9"/>
    <p:sldLayoutId id="2147484484" r:id="rId10"/>
    <p:sldLayoutId id="21474844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long.net/convert-address-to-lat-long.html" TargetMode="External"/><Relationship Id="rId4" Type="http://schemas.openxmlformats.org/officeDocument/2006/relationships/hyperlink" Target="http://developer.mapquest.com/web/tools/lat-long-find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alho13/Grug_Presenta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92" y="1741047"/>
            <a:ext cx="8982103" cy="1328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Salesforce.com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and the </a:t>
            </a:r>
            <a:br>
              <a:rPr lang="en-US" dirty="0" smtClean="0"/>
            </a:br>
            <a:r>
              <a:rPr lang="en-US" dirty="0" smtClean="0"/>
              <a:t>Google Map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5054806"/>
            <a:ext cx="8307387" cy="7530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74638"/>
            <a:ext cx="797113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</a:t>
            </a:r>
            <a:r>
              <a:rPr lang="en-US" dirty="0" smtClean="0"/>
              <a:t>, 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65" y="1600201"/>
            <a:ext cx="5078887" cy="36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This Presentation and Code Samples</a:t>
            </a:r>
          </a:p>
          <a:p>
            <a:pPr lvl="2"/>
            <a:r>
              <a:rPr lang="en-US" dirty="0">
                <a:hlinkClick r:id="rId2"/>
              </a:rPr>
              <a:t>https://github.com/kalho13/</a:t>
            </a:r>
            <a:r>
              <a:rPr lang="en-US" dirty="0" smtClean="0">
                <a:hlinkClick r:id="rId2"/>
              </a:rPr>
              <a:t>GRUG_Presentation</a:t>
            </a:r>
            <a:endParaRPr lang="en-US" dirty="0" smtClean="0"/>
          </a:p>
          <a:p>
            <a:r>
              <a:rPr lang="en-US" dirty="0" smtClean="0"/>
              <a:t>Getting </a:t>
            </a:r>
            <a:r>
              <a:rPr lang="en-US" dirty="0" smtClean="0"/>
              <a:t>Longitude and </a:t>
            </a:r>
            <a:r>
              <a:rPr lang="en-US" dirty="0" smtClean="0"/>
              <a:t>Latitude</a:t>
            </a:r>
          </a:p>
          <a:p>
            <a:pPr lvl="1"/>
            <a:r>
              <a:rPr lang="en-US" dirty="0">
                <a:hlinkClick r:id="rId3"/>
              </a:rPr>
              <a:t>http://www.latlong.net/convert-address-to-lat-</a:t>
            </a:r>
            <a:r>
              <a:rPr lang="en-US" dirty="0" smtClean="0">
                <a:hlinkClick r:id="rId3"/>
              </a:rPr>
              <a:t>long.html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http://developer.mapquest.com/web/tools/lat</a:t>
            </a:r>
            <a:r>
              <a:rPr lang="en-US">
                <a:hlinkClick r:id="rId4"/>
              </a:rPr>
              <a:t>-long</a:t>
            </a:r>
            <a:r>
              <a:rPr lang="en-US">
                <a:hlinkClick r:id="rId4"/>
              </a:rPr>
              <a:t>-</a:t>
            </a:r>
            <a:r>
              <a:rPr lang="en-US" smtClean="0">
                <a:hlinkClick r:id="rId4"/>
              </a:rPr>
              <a:t>finder</a:t>
            </a:r>
            <a:endParaRPr lang="en-US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4" y="1288549"/>
            <a:ext cx="8308975" cy="1143000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with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 of Customer </a:t>
            </a:r>
            <a:r>
              <a:rPr lang="en-US" dirty="0" smtClean="0"/>
              <a:t>Locations and Products</a:t>
            </a:r>
            <a:endParaRPr lang="en-US" dirty="0" smtClean="0"/>
          </a:p>
          <a:p>
            <a:r>
              <a:rPr lang="en-US" dirty="0" smtClean="0"/>
              <a:t>Accessible to the Public</a:t>
            </a:r>
          </a:p>
          <a:p>
            <a:r>
              <a:rPr lang="en-US" dirty="0" smtClean="0"/>
              <a:t>Unique Requirements</a:t>
            </a:r>
          </a:p>
          <a:p>
            <a:r>
              <a:rPr lang="en-US" dirty="0" smtClean="0"/>
              <a:t>Integrated into Website using REST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Breaking Out  The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 Locations</a:t>
            </a:r>
          </a:p>
          <a:p>
            <a:r>
              <a:rPr lang="en-US" dirty="0" smtClean="0"/>
              <a:t>Account Course Child Records</a:t>
            </a:r>
          </a:p>
          <a:p>
            <a:r>
              <a:rPr lang="en-US" dirty="0" smtClean="0"/>
              <a:t>APEX Controller Class</a:t>
            </a:r>
          </a:p>
          <a:p>
            <a:r>
              <a:rPr lang="en-US" dirty="0" err="1" smtClean="0"/>
              <a:t>VisualForce</a:t>
            </a:r>
            <a:r>
              <a:rPr lang="en-US" dirty="0" smtClean="0"/>
              <a:t> Page</a:t>
            </a:r>
          </a:p>
          <a:p>
            <a:r>
              <a:rPr lang="en-US" dirty="0" err="1" smtClean="0"/>
              <a:t>Saleforce.com</a:t>
            </a:r>
            <a:r>
              <a:rPr lang="en-US" dirty="0" smtClean="0"/>
              <a:t> Public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5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the </a:t>
            </a:r>
            <a:r>
              <a:rPr lang="en-US" dirty="0" err="1" smtClean="0"/>
              <a:t>Geolocation</a:t>
            </a:r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Automatic validation when either longitude or latitude value entered.</a:t>
            </a:r>
          </a:p>
          <a:p>
            <a:r>
              <a:rPr lang="en-US" dirty="0" smtClean="0"/>
              <a:t>Populating the Longitude and Latitude</a:t>
            </a:r>
          </a:p>
          <a:p>
            <a:pPr lvl="1"/>
            <a:r>
              <a:rPr lang="en-US" dirty="0" smtClean="0"/>
              <a:t>Added as part of the process when customer established.</a:t>
            </a:r>
          </a:p>
          <a:p>
            <a:r>
              <a:rPr lang="en-US" dirty="0" smtClean="0"/>
              <a:t>Can I use the address instead?</a:t>
            </a:r>
          </a:p>
          <a:p>
            <a:pPr lvl="1"/>
            <a:r>
              <a:rPr lang="en-US" dirty="0" smtClean="0"/>
              <a:t>This is considered geocoding, which Google limits to 2500 every 24 hours and 5 requests per second.</a:t>
            </a:r>
          </a:p>
          <a:p>
            <a:pPr lvl="1"/>
            <a:r>
              <a:rPr lang="en-US" dirty="0" smtClean="0"/>
              <a:t>Of course you can purchase better terms.</a:t>
            </a:r>
          </a:p>
          <a:p>
            <a:pPr lvl="1"/>
            <a:r>
              <a:rPr lang="en-US" dirty="0" smtClean="0"/>
              <a:t>Are all of your addresses correctly entered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Are you using the State and Country </a:t>
            </a:r>
            <a:r>
              <a:rPr lang="en-US" dirty="0" err="1" smtClean="0"/>
              <a:t>Picklists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as an Account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Capturing Attributes of Customer Course</a:t>
            </a:r>
          </a:p>
          <a:p>
            <a:r>
              <a:rPr lang="en-US" dirty="0" smtClean="0"/>
              <a:t>Recording One or Many Associated Course Records</a:t>
            </a:r>
          </a:p>
          <a:p>
            <a:r>
              <a:rPr lang="en-US" dirty="0" smtClean="0"/>
              <a:t>Extending Functionality of the Course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APEX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Single SOQL Query</a:t>
            </a:r>
          </a:p>
          <a:p>
            <a:r>
              <a:rPr lang="en-US" dirty="0" smtClean="0"/>
              <a:t>Let’s take a quick 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15290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Visualforce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Call to APEX Controller</a:t>
            </a:r>
          </a:p>
          <a:p>
            <a:r>
              <a:rPr lang="en-US" dirty="0" smtClean="0"/>
              <a:t>Google Maps API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Google Fonts</a:t>
            </a:r>
          </a:p>
          <a:p>
            <a:r>
              <a:rPr lang="en-US" dirty="0" smtClean="0"/>
              <a:t>A Bit of </a:t>
            </a:r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 Level </a:t>
            </a:r>
            <a:r>
              <a:rPr lang="en-US" dirty="0" err="1" smtClean="0"/>
              <a:t>PeEk</a:t>
            </a:r>
            <a:r>
              <a:rPr lang="en-US" dirty="0" smtClean="0"/>
              <a:t> </a:t>
            </a:r>
            <a:r>
              <a:rPr lang="en-US" dirty="0" smtClean="0"/>
              <a:t>at the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Instantiating </a:t>
            </a:r>
            <a:r>
              <a:rPr lang="en-US" dirty="0"/>
              <a:t>O</a:t>
            </a:r>
            <a:r>
              <a:rPr lang="en-US" dirty="0" smtClean="0"/>
              <a:t>ur Map</a:t>
            </a:r>
          </a:p>
          <a:p>
            <a:r>
              <a:rPr lang="en-US" dirty="0" smtClean="0"/>
              <a:t>Remote SOQL Query to Salesforce using @</a:t>
            </a:r>
            <a:r>
              <a:rPr lang="en-US" dirty="0" err="1" smtClean="0"/>
              <a:t>RemoteAction</a:t>
            </a:r>
            <a:endParaRPr lang="en-US" dirty="0" smtClean="0"/>
          </a:p>
          <a:p>
            <a:r>
              <a:rPr lang="en-US" dirty="0" smtClean="0"/>
              <a:t>Create a Manageable List</a:t>
            </a:r>
          </a:p>
          <a:p>
            <a:r>
              <a:rPr lang="en-US" dirty="0" smtClean="0"/>
              <a:t>Creating a Marker for Each Customer Course</a:t>
            </a:r>
          </a:p>
          <a:p>
            <a:r>
              <a:rPr lang="en-US" dirty="0" smtClean="0"/>
              <a:t>Adding the Mouse Events to Each Marker</a:t>
            </a:r>
          </a:p>
          <a:p>
            <a:r>
              <a:rPr lang="en-US" dirty="0" smtClean="0"/>
              <a:t>Merging Multiple Courses at Location into Single Marker</a:t>
            </a:r>
          </a:p>
          <a:p>
            <a:r>
              <a:rPr lang="en-US" dirty="0" smtClean="0"/>
              <a:t>Adding the Clickable Customer Web Site URL to the Marker </a:t>
            </a:r>
            <a:r>
              <a:rPr lang="en-US" dirty="0" err="1" smtClean="0"/>
              <a:t>InfoBox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Salesforce.com</a:t>
            </a:r>
            <a:r>
              <a:rPr lang="en-US" dirty="0" smtClean="0"/>
              <a:t> Public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Exposing the Visualforce Page to the Public</a:t>
            </a:r>
          </a:p>
          <a:p>
            <a:r>
              <a:rPr lang="en-US" dirty="0" smtClean="0"/>
              <a:t>Granular Control for the Security of the Public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3386</TotalTime>
  <Words>325</Words>
  <Application>Microsoft Macintosh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 Pop</vt:lpstr>
      <vt:lpstr>Salesforce.com  and the  Google Map API</vt:lpstr>
      <vt:lpstr>Beginning with The End</vt:lpstr>
      <vt:lpstr>Breaking Out  The COMPONENTS</vt:lpstr>
      <vt:lpstr>Account Locations</vt:lpstr>
      <vt:lpstr>Course as an Account Child</vt:lpstr>
      <vt:lpstr>The APEX Class</vt:lpstr>
      <vt:lpstr>The Visualforce Page</vt:lpstr>
      <vt:lpstr>A High Level PeEk at the CODE</vt:lpstr>
      <vt:lpstr>The Salesforce.com Public Website</vt:lpstr>
      <vt:lpstr>Issues, Challenges and Opportunities</vt:lpstr>
      <vt:lpstr>Any Questions?</vt:lpstr>
      <vt:lpstr>Reference Materials</vt:lpstr>
      <vt:lpstr>Thank You for Your Time</vt:lpstr>
    </vt:vector>
  </TitlesOfParts>
  <Company>Ropes Courses,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Salesforce.com  and the  Google Map API</dc:title>
  <dc:creator>Kal Howell</dc:creator>
  <cp:lastModifiedBy>Kal Howell</cp:lastModifiedBy>
  <cp:revision>53</cp:revision>
  <dcterms:created xsi:type="dcterms:W3CDTF">2015-01-06T14:45:14Z</dcterms:created>
  <dcterms:modified xsi:type="dcterms:W3CDTF">2015-02-05T15:49:33Z</dcterms:modified>
</cp:coreProperties>
</file>