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E877-906A-80FB-E795-C929E2CE3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DE887-6195-D908-09D1-1B89AB981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9E712-5FBB-C35F-86A1-7CA332C40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16B6-9661-4F40-AEC8-C24A4194FF2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67B27-94B3-0E6F-0E86-A66035D5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0FFD1-0EA1-E4D1-3A64-E975A5B7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CF70-C067-4424-A7AD-64E55B617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9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F1888-A988-7ECE-0757-868AC88A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18A38-F88B-547F-9180-099EF2EE7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EC773-071B-63AA-482D-ABD929FBD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16B6-9661-4F40-AEC8-C24A4194FF2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2874F-7380-1B99-4ECC-1FA6CAF10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8358E-210B-E0DB-4778-732EE5A2B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CF70-C067-4424-A7AD-64E55B617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8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E3423A-5C67-E457-B566-6CFB000C1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8FE62-3C93-B1D2-06D0-A28F982BF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7D347-7C19-F61B-E3EE-3C8CB0E32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16B6-9661-4F40-AEC8-C24A4194FF2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C6CE6-351D-30B8-1273-872D0064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8A590-DDC9-61CF-C336-26FCB095E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CF70-C067-4424-A7AD-64E55B617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7977-6680-4A38-B2A6-31E7F79EB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5F457-033A-D51C-104C-295F6B0B0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AC5DC-1EF3-99CA-2115-614056288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16B6-9661-4F40-AEC8-C24A4194FF2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FDE07-9C25-A48E-E758-0EECCA946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46259-D6F9-BDE2-11B3-114D4B94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CF70-C067-4424-A7AD-64E55B617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43580-FED1-2AE3-37AF-76EEA608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921BA-559C-5F4C-C473-4B80B800E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53BC0-B689-3D3C-9014-DC659F331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16B6-9661-4F40-AEC8-C24A4194FF2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99920-F350-BFDF-AD4F-2D93FA71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197D0-D1AC-0A01-EA7C-54276600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CF70-C067-4424-A7AD-64E55B617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7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405E7-9C1F-B3EA-5DED-CBAABBC7C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66614-BCC6-39F6-7BAA-396B7E5C4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7F681-06EE-04C7-70C5-1DA85F605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D616B-ADD3-38A5-0A52-4172D87DA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16B6-9661-4F40-AEC8-C24A4194FF2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580A2-5F5C-98FB-C6C9-70458B58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76790-8A62-349B-4035-F0A40B7E3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CF70-C067-4424-A7AD-64E55B617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0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68E85-76BC-250F-6B5A-1C3544F7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2FD1B-0AAB-6509-6A09-4CEC153C3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6A334-EA78-5150-8BB4-A19B689ED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69AFF-61D4-3CC9-DE1C-FDD991942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DB685-EFF7-81DD-CB92-568E99C6C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B8A42-8F67-45F7-8F5B-BB93F5CAF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16B6-9661-4F40-AEC8-C24A4194FF2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F1EF-9D8F-073C-4EF7-11056C1D8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F9D030-5C28-BF3B-4197-DC4374632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CF70-C067-4424-A7AD-64E55B617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78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A8653-7093-50E8-D8EC-C783F074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B9D8E-F7BD-F785-329B-9B69028F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16B6-9661-4F40-AEC8-C24A4194FF2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B35647-2680-D82E-E9AC-560DF18BD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878DB9-A9B2-E33B-2C64-FEC26D0A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CF70-C067-4424-A7AD-64E55B617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7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4A65A5-1873-144F-961E-7C8C1792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16B6-9661-4F40-AEC8-C24A4194FF2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36E00-5CEB-F734-2244-92AB8A74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4AB10-65AD-445D-488D-3B63966C4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CF70-C067-4424-A7AD-64E55B617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4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035E4-986E-7A6A-7153-B316773E1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49E4F-FEFD-E81E-4B96-A2AA12CF3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D1562-CF63-D235-8709-256C3008B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3A22C-A9B1-88FD-8601-A06CCC0F7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16B6-9661-4F40-AEC8-C24A4194FF2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F53CD-E54D-20C4-36F2-23CB0F75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2D38A-14CB-E6B8-4BD1-35F07C0E9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CF70-C067-4424-A7AD-64E55B617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4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FB991-E033-E069-A287-7C3D6E813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7803EF-92A4-AD77-38B1-D973665EB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EA611-15B4-A4A3-C1B2-BAA17993F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3E128-B4AC-A430-B5AF-1B68C2A7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16B6-9661-4F40-AEC8-C24A4194FF2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FFFB9-0F14-2FEA-9885-B36DC88B3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08EA7-9BF9-E3F8-8044-2A2C69B1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CF70-C067-4424-A7AD-64E55B617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5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9A4C1B-0153-8440-5A0D-41531AB92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12C6C-9A77-8A82-1807-9B0922935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CB146-B80D-8BA4-90E4-A131468B7E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316B6-9661-4F40-AEC8-C24A4194FF2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9A190-AF96-6308-9D85-0511B31AE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E29E5-D185-D70C-4110-B5DA0AE9C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1CF70-C067-4424-A7AD-64E55B617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6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05E111-A83D-8BD0-4C6B-3F135783C4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2" t="-4400" r="18681" b="25315"/>
          <a:stretch/>
        </p:blipFill>
        <p:spPr>
          <a:xfrm>
            <a:off x="3200401" y="-295834"/>
            <a:ext cx="6517340" cy="531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902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kalidas</dc:creator>
  <cp:lastModifiedBy>kalidas</cp:lastModifiedBy>
  <cp:revision>2</cp:revision>
  <dcterms:created xsi:type="dcterms:W3CDTF">2022-06-03T14:48:44Z</dcterms:created>
  <dcterms:modified xsi:type="dcterms:W3CDTF">2022-06-03T15:03:36Z</dcterms:modified>
</cp:coreProperties>
</file>