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C696-5C95-4001-B112-CF59563C2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0E206-21E9-1DD8-4AEA-F5B5759F7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FB5C4-A3AC-39F2-B150-BE37EE0E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4266-B535-46A6-934E-D1D3A859B65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1921-92EA-D58A-1076-B64A660C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0780D-56E5-0D27-0F29-B7883960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2121-E55E-476C-BEED-C32E7789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79DB-D779-E5DD-3987-8C7235AF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1DBD2-6D8C-9A5B-6F65-BA48E0324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2DF58-8A73-5EE8-574C-437D3DA3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4266-B535-46A6-934E-D1D3A859B65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35345-620E-F25A-88F9-80C1F333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2CCC-C03B-3727-7C51-56A2F94A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2121-E55E-476C-BEED-C32E7789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02C82-9622-44D0-497B-666C0C5BC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DDAEA-257E-F57C-11DA-AC6721989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CC0EF-D4CD-35EB-C9A6-CF339D3C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4266-B535-46A6-934E-D1D3A859B65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A05B7-3505-5E50-7225-339D4CB9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F59C4-4485-C88E-0FBA-05F35011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2121-E55E-476C-BEED-C32E7789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0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3A72-D333-2270-A4B6-61D3C118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A068-3EF1-45FD-5058-420B5D82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81CAF-C0D2-52EA-85F3-B4750B4D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4266-B535-46A6-934E-D1D3A859B65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FD055-AE13-5A92-A18D-34BB1392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C6877-1D4F-362F-D2AF-3EF89C1F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2121-E55E-476C-BEED-C32E7789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EFA9-DFB5-692A-FC52-9751A305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91002-BCE8-A01F-DC5B-05B573F4B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3C145-6917-9616-ADBB-A327753F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4266-B535-46A6-934E-D1D3A859B65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50D1C-32A5-F0CE-D510-EF4C887C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9AF42-783F-6A31-054E-E639C9F8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2121-E55E-476C-BEED-C32E7789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1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17BF-70DD-C428-6383-5E54D164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5A51-5A8C-37E6-E256-E129ACDBA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7C91D-0B06-BE94-CC07-100908D7C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EDCFC-C5D0-8A47-260C-BBD9E243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4266-B535-46A6-934E-D1D3A859B65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8BA38-7DFE-A69F-682B-9141167C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90A84-0348-5E4F-67CE-599BCD23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2121-E55E-476C-BEED-C32E7789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5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FA83-515C-D559-A29D-74BD0767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2FCBC-6744-4313-4344-6BCB2E8CA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5EBC7-BE8E-D994-317C-16CFD55DF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38732-2453-2D1A-4862-A63A7A9FC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509EE-A3B1-70BC-1E2C-80283984F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B98E4-58D7-81C7-17B0-6C77BACB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4266-B535-46A6-934E-D1D3A859B65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D5A65-3638-6B15-388B-FD15C3DC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178BE-D70C-F34B-4F1B-01216B38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2121-E55E-476C-BEED-C32E7789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3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ACF0-9A73-0016-780A-46011EB2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D3BF56-3D3E-13D1-4C8E-76EE0863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4266-B535-46A6-934E-D1D3A859B65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E8375-7EA8-85EA-D705-5A829939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54CF6-573A-1CD2-4A46-C5ABAAF6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2121-E55E-476C-BEED-C32E7789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8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2E5B3-5183-4A35-288E-D723BCBB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4266-B535-46A6-934E-D1D3A859B65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6C4A4F-76E6-182B-9A73-E0115A29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DAB04-3AF0-212F-CABD-CFAC66FC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2121-E55E-476C-BEED-C32E7789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2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BCED-BC72-C43D-8665-6514A30A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6FE28-6DCD-45F7-5E29-F40402C3B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3757C-EE28-B78A-60D0-29576D3FE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5C858-45A4-5BE0-370E-E97AFD4F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4266-B535-46A6-934E-D1D3A859B65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E8D27-D57F-29F8-C171-F286281E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54750-565E-5B8E-92ED-3DA99879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2121-E55E-476C-BEED-C32E7789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8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F0D6-04EA-D6C8-BF28-C705807A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7E3CF-0DDC-8740-6BF5-E69493139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1166F-A3A2-E4CE-DF0A-2C847946A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939BA-47E5-D03C-9D22-B9E9CD78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4266-B535-46A6-934E-D1D3A859B65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8E857-0B9D-7B4D-498B-08D6B3C1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E61E6-C65E-BB4E-F88B-D73CF639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2121-E55E-476C-BEED-C32E7789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398B65-534B-D8E3-344E-98B68466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1BF8E-6DB3-D331-1549-988DD5D75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5E549-28AD-0D68-BB21-909751582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C4266-B535-46A6-934E-D1D3A859B65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17A3F-3C55-BBE2-A819-021760E3B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674FB-0934-F23D-E6DB-FA6E9EE3D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B2121-E55E-476C-BEED-C32E7789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3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FC61-9EB7-371C-CD91-201339127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Power Point file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4B116-C121-0119-D35B-48A6FB2241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 will download pictures </a:t>
            </a:r>
          </a:p>
        </p:txBody>
      </p:sp>
    </p:spTree>
    <p:extLst>
      <p:ext uri="{BB962C8B-B14F-4D97-AF65-F5344CB8AC3E}">
        <p14:creationId xmlns:p14="http://schemas.microsoft.com/office/powerpoint/2010/main" val="302373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 Point file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file </dc:title>
  <dc:creator>kalidas</dc:creator>
  <cp:lastModifiedBy>kalidas</cp:lastModifiedBy>
  <cp:revision>2</cp:revision>
  <dcterms:created xsi:type="dcterms:W3CDTF">2022-06-03T14:45:40Z</dcterms:created>
  <dcterms:modified xsi:type="dcterms:W3CDTF">2022-06-03T14:46:42Z</dcterms:modified>
</cp:coreProperties>
</file>