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1" r:id="rId3"/>
    <p:sldId id="273" r:id="rId4"/>
    <p:sldId id="27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1/13/2016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E-Commerce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9397" y="5458066"/>
            <a:ext cx="7891272" cy="1069848"/>
          </a:xfrm>
        </p:spPr>
        <p:txBody>
          <a:bodyPr/>
          <a:lstStyle/>
          <a:p>
            <a:r>
              <a:rPr lang="en-US" dirty="0" smtClean="0"/>
              <a:t>Professor Khaled Ali</a:t>
            </a:r>
          </a:p>
          <a:p>
            <a:r>
              <a:rPr lang="en-US" dirty="0" smtClean="0"/>
              <a:t>Email: alik@algonquincollege.com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8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407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Course outlines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062674"/>
              </p:ext>
            </p:extLst>
          </p:nvPr>
        </p:nvGraphicFramePr>
        <p:xfrm>
          <a:off x="1069848" y="1412774"/>
          <a:ext cx="8820443" cy="48841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8791"/>
                <a:gridCol w="682869"/>
                <a:gridCol w="5993540"/>
                <a:gridCol w="1505243"/>
              </a:tblGrid>
              <a:tr h="408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Week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Textbook Chapters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Jan. 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Course Overview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The </a:t>
                      </a:r>
                      <a:r>
                        <a:rPr lang="en-US" sz="1400" dirty="0">
                          <a:effectLst/>
                        </a:rPr>
                        <a:t>Revolution is Just Beginning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Jan. 21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E-COMMERCE BUSINESS MODELS AND CONCEPTS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</a:tr>
              <a:tr h="408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Jan. 28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E-COMMERECE </a:t>
                      </a:r>
                      <a:r>
                        <a:rPr lang="en-US" sz="1400" dirty="0" smtClean="0">
                          <a:effectLst/>
                        </a:rPr>
                        <a:t>INFRASTARCTURE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Feb. 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BULDING AN E-COMMERECE PRESENCE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Feb. 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E-COMMERECE SECURITY AND PAYMENT SYSTEMS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</a:tr>
              <a:tr h="408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Feb. 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E-COMMERECE MARKETING AND ADVERTISING </a:t>
                      </a:r>
                      <a:r>
                        <a:rPr lang="en-US" sz="1400" dirty="0" smtClean="0">
                          <a:effectLst/>
                        </a:rPr>
                        <a:t>CONCEPTS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Mar. 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Midterm Exam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1-6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Mar. 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SOCIAL, MOBILE, AND LOCAL MARKITING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</a:tr>
              <a:tr h="408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Mar. 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ETHICAL, SOCIAL, AND POLITICAL ISSUES </a:t>
                      </a: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66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outlines (Cont.)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550470"/>
              </p:ext>
            </p:extLst>
          </p:nvPr>
        </p:nvGraphicFramePr>
        <p:xfrm>
          <a:off x="1365270" y="2467850"/>
          <a:ext cx="8820443" cy="36077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8791"/>
                <a:gridCol w="702670"/>
                <a:gridCol w="5973739"/>
                <a:gridCol w="1505243"/>
              </a:tblGrid>
              <a:tr h="417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Week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Textbook Chapters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</a:tr>
              <a:tr h="417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Mar. 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OLINE RETAILING AND SERVICES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</a:tr>
              <a:tr h="417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Mar. 31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OLINE CONTENT AND MEDIA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</a:tr>
              <a:tr h="2399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Apr. 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SOCAIL NETWORKS, AUCTIONS, AND PORTALS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</a:tr>
              <a:tr h="417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Apr. 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B2B E-COMMERCE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</a:tr>
              <a:tr h="417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Apr. 21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Review for Final </a:t>
                      </a:r>
                      <a:r>
                        <a:rPr lang="en-US" sz="1400" dirty="0" smtClean="0">
                          <a:effectLst/>
                        </a:rPr>
                        <a:t>Exam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7-12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</a:tr>
              <a:tr h="417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Apr. 28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Final Exam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7-12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47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Evaluation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801168"/>
              </p:ext>
            </p:extLst>
          </p:nvPr>
        </p:nvGraphicFramePr>
        <p:xfrm>
          <a:off x="1477106" y="2651760"/>
          <a:ext cx="9312813" cy="35591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4812"/>
                <a:gridCol w="1490148"/>
                <a:gridCol w="5587853"/>
              </a:tblGrid>
              <a:tr h="508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Assessment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288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Total Mark (%)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288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Due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2880" marB="0"/>
                </a:tc>
              </a:tr>
              <a:tr h="5084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>
                          <a:effectLst/>
                        </a:rPr>
                        <a:t>ASSIGNEMENT #1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288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288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Jan. 28</a:t>
                      </a:r>
                      <a:r>
                        <a:rPr lang="en-US" sz="140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, 2016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2880" marB="0"/>
                </a:tc>
              </a:tr>
              <a:tr h="5084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>
                          <a:effectLst/>
                        </a:rPr>
                        <a:t>ASSIGNEMENT #2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288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288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Feb. 25</a:t>
                      </a:r>
                      <a:r>
                        <a:rPr lang="en-US" sz="140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2016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2880" marB="0"/>
                </a:tc>
              </a:tr>
              <a:tr h="5084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>
                          <a:effectLst/>
                        </a:rPr>
                        <a:t>ASSIGNEMENT #3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288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288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Mar. 17</a:t>
                      </a:r>
                      <a:r>
                        <a:rPr lang="en-US" sz="140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2016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2880" marB="0"/>
                </a:tc>
              </a:tr>
              <a:tr h="5084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>
                          <a:effectLst/>
                        </a:rPr>
                        <a:t>ASSIGNEMENT #4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288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288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Apr.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21</a:t>
                      </a:r>
                      <a:r>
                        <a:rPr lang="en-US" sz="140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2016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2880" marB="0"/>
                </a:tc>
              </a:tr>
              <a:tr h="5084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Mid-Term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288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288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Mar.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3</a:t>
                      </a:r>
                      <a:r>
                        <a:rPr lang="en-US" sz="140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2016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2880" marB="0"/>
                </a:tc>
              </a:tr>
              <a:tr h="5084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Final Exam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288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288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Apr. 28, 2016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288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3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378</TotalTime>
  <Words>224</Words>
  <Application>Microsoft Office PowerPoint</Application>
  <PresentationFormat>Widescreen</PresentationFormat>
  <Paragraphs>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Rockwell</vt:lpstr>
      <vt:lpstr>Rockwell Condensed</vt:lpstr>
      <vt:lpstr>Times New Roman</vt:lpstr>
      <vt:lpstr>Wingdings</vt:lpstr>
      <vt:lpstr>Wood Type</vt:lpstr>
      <vt:lpstr>E-Commerce</vt:lpstr>
      <vt:lpstr>Course outlines</vt:lpstr>
      <vt:lpstr>Course outlines (Cont.)</vt:lpstr>
      <vt:lpstr>Course Evaluation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>Microsoft</dc:creator>
  <cp:lastModifiedBy>Microsoft</cp:lastModifiedBy>
  <cp:revision>65</cp:revision>
  <dcterms:created xsi:type="dcterms:W3CDTF">2016-01-11T13:53:24Z</dcterms:created>
  <dcterms:modified xsi:type="dcterms:W3CDTF">2016-01-14T04:36:35Z</dcterms:modified>
</cp:coreProperties>
</file>