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8" r:id="rId3"/>
    <p:sldId id="329" r:id="rId4"/>
    <p:sldId id="330" r:id="rId5"/>
    <p:sldId id="331" r:id="rId6"/>
    <p:sldId id="309" r:id="rId7"/>
    <p:sldId id="310" r:id="rId8"/>
    <p:sldId id="311" r:id="rId9"/>
    <p:sldId id="312" r:id="rId10"/>
    <p:sldId id="313" r:id="rId11"/>
    <p:sldId id="340" r:id="rId12"/>
    <p:sldId id="335" r:id="rId13"/>
    <p:sldId id="336" r:id="rId14"/>
    <p:sldId id="337" r:id="rId15"/>
    <p:sldId id="338" r:id="rId16"/>
    <p:sldId id="339" r:id="rId17"/>
    <p:sldId id="341" r:id="rId18"/>
    <p:sldId id="343" r:id="rId19"/>
    <p:sldId id="344" r:id="rId20"/>
    <p:sldId id="345" r:id="rId21"/>
    <p:sldId id="346" r:id="rId22"/>
    <p:sldId id="347" r:id="rId23"/>
    <p:sldId id="34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Python program to overload </a:t>
            </a:r>
            <a:r>
              <a:rPr lang="en-US" dirty="0" smtClean="0"/>
              <a:t>equality  and less than operators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 Python program to overload </a:t>
            </a:r>
            <a:r>
              <a:rPr lang="en-US" dirty="0" smtClean="0"/>
              <a:t>not equality  and greater than operators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D5EB-161E-41E9-B655-E1D339037DD9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 = Vector(5) </a:t>
            </a:r>
            <a:r>
              <a:rPr lang="en-US" sz="2800" dirty="0">
                <a:solidFill>
                  <a:srgbClr val="00B050"/>
                </a:solidFill>
              </a:rPr>
              <a:t># construct five-dimensional &lt;0, 0, 0, 0, 0&gt;</a:t>
            </a:r>
          </a:p>
          <a:p>
            <a:pPr marL="0" indent="0">
              <a:buNone/>
            </a:pPr>
            <a:r>
              <a:rPr lang="en-US" sz="2800" dirty="0"/>
              <a:t>v[1] = 23 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B050"/>
                </a:solidFill>
              </a:rPr>
              <a:t># </a:t>
            </a:r>
            <a:r>
              <a:rPr lang="en-US" sz="2800" dirty="0">
                <a:solidFill>
                  <a:srgbClr val="00B050"/>
                </a:solidFill>
              </a:rPr>
              <a:t>&lt;0, 23, 0, 0, 0&gt; (based on use of </a:t>
            </a:r>
            <a:r>
              <a:rPr lang="en-US" sz="2800" dirty="0" err="1">
                <a:solidFill>
                  <a:srgbClr val="00B050"/>
                </a:solidFill>
              </a:rPr>
              <a:t>setitem</a:t>
            </a:r>
            <a:r>
              <a:rPr lang="en-US" sz="2800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None/>
            </a:pPr>
            <a:r>
              <a:rPr lang="en-IN" sz="2800" dirty="0"/>
              <a:t>v[−1] = 45 </a:t>
            </a:r>
            <a:r>
              <a:rPr lang="en-IN" sz="2800" dirty="0" smtClean="0"/>
              <a:t>  </a:t>
            </a:r>
            <a:r>
              <a:rPr lang="en-IN" sz="2800" dirty="0" smtClean="0">
                <a:solidFill>
                  <a:srgbClr val="00B050"/>
                </a:solidFill>
              </a:rPr>
              <a:t># </a:t>
            </a:r>
            <a:r>
              <a:rPr lang="en-IN" sz="2800" dirty="0">
                <a:solidFill>
                  <a:srgbClr val="00B050"/>
                </a:solidFill>
              </a:rPr>
              <a:t>&lt;0, 23, 0, 0, 45&gt; (also via </a:t>
            </a:r>
            <a:r>
              <a:rPr lang="en-IN" sz="2800" dirty="0" err="1">
                <a:solidFill>
                  <a:srgbClr val="00B050"/>
                </a:solidFill>
              </a:rPr>
              <a:t>setitem</a:t>
            </a:r>
            <a:r>
              <a:rPr lang="en-IN" sz="2800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None/>
            </a:pPr>
            <a:r>
              <a:rPr lang="en-IN" sz="2800" dirty="0"/>
              <a:t>print(v[4]) </a:t>
            </a:r>
            <a:r>
              <a:rPr lang="en-IN" sz="2800" dirty="0" smtClean="0"/>
              <a:t>  </a:t>
            </a:r>
            <a:r>
              <a:rPr lang="en-IN" sz="2800" dirty="0" smtClean="0">
                <a:solidFill>
                  <a:srgbClr val="00B050"/>
                </a:solidFill>
              </a:rPr>
              <a:t># </a:t>
            </a:r>
            <a:r>
              <a:rPr lang="en-IN" sz="2800" dirty="0">
                <a:solidFill>
                  <a:srgbClr val="00B050"/>
                </a:solidFill>
              </a:rPr>
              <a:t>print 45 (via </a:t>
            </a:r>
            <a:r>
              <a:rPr lang="en-IN" sz="2800" dirty="0" err="1">
                <a:solidFill>
                  <a:srgbClr val="00B050"/>
                </a:solidFill>
              </a:rPr>
              <a:t>getitem</a:t>
            </a:r>
            <a:r>
              <a:rPr lang="en-IN" sz="2800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None/>
            </a:pPr>
            <a:r>
              <a:rPr lang="it-IT" sz="2800" dirty="0"/>
              <a:t>u = v + v </a:t>
            </a:r>
            <a:r>
              <a:rPr lang="it-IT" sz="2800" dirty="0" smtClean="0"/>
              <a:t>      </a:t>
            </a:r>
            <a:r>
              <a:rPr lang="it-IT" sz="2800" dirty="0" smtClean="0">
                <a:solidFill>
                  <a:srgbClr val="00B050"/>
                </a:solidFill>
              </a:rPr>
              <a:t># </a:t>
            </a:r>
            <a:r>
              <a:rPr lang="it-IT" sz="2800" dirty="0">
                <a:solidFill>
                  <a:srgbClr val="00B050"/>
                </a:solidFill>
              </a:rPr>
              <a:t>&lt;0, 46, 0, 0, 90&gt; (via add )</a:t>
            </a:r>
          </a:p>
          <a:p>
            <a:pPr marL="0" indent="0">
              <a:buNone/>
            </a:pPr>
            <a:r>
              <a:rPr lang="en-IN" sz="2800" dirty="0"/>
              <a:t>print(u) </a:t>
            </a:r>
            <a:r>
              <a:rPr lang="en-IN" sz="2800" dirty="0" smtClean="0"/>
              <a:t>       </a:t>
            </a:r>
            <a:r>
              <a:rPr lang="en-IN" sz="2800" dirty="0" smtClean="0">
                <a:solidFill>
                  <a:srgbClr val="00B050"/>
                </a:solidFill>
              </a:rPr>
              <a:t># </a:t>
            </a:r>
            <a:r>
              <a:rPr lang="en-IN" sz="2800" dirty="0">
                <a:solidFill>
                  <a:srgbClr val="00B050"/>
                </a:solidFill>
              </a:rPr>
              <a:t>print &lt;0, 46, 0, 0, 90&gt;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35696" y="188640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Multi-dimensional vector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204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EX: Operator overloading-Multi-dimensional vector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collections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Vector: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"""Represent a vector in a multidimensional space</a:t>
            </a:r>
            <a:r>
              <a:rPr lang="en-US" sz="2000" dirty="0" smtClean="0">
                <a:solidFill>
                  <a:srgbClr val="00B050"/>
                </a:solidFill>
              </a:rPr>
              <a:t>."""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def</a:t>
            </a:r>
            <a:r>
              <a:rPr lang="en-US" sz="2000" dirty="0" smtClean="0"/>
              <a:t>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__(self, d):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if </a:t>
            </a:r>
            <a:r>
              <a:rPr lang="en-US" sz="2000" dirty="0" err="1"/>
              <a:t>isinstance</a:t>
            </a:r>
            <a:r>
              <a:rPr lang="en-US" sz="2000" dirty="0"/>
              <a:t>(d, </a:t>
            </a:r>
            <a:r>
              <a:rPr lang="en-US" sz="2000" dirty="0" err="1"/>
              <a:t>int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self._</a:t>
            </a:r>
            <a:r>
              <a:rPr lang="en-US" sz="2000" dirty="0" err="1"/>
              <a:t>coords</a:t>
            </a:r>
            <a:r>
              <a:rPr lang="en-US" sz="2000" dirty="0"/>
              <a:t> = [0] * d</a:t>
            </a:r>
          </a:p>
          <a:p>
            <a:pPr marL="0" indent="0">
              <a:buNone/>
            </a:pPr>
            <a:r>
              <a:rPr lang="en-US" sz="2000" dirty="0"/>
              <a:t>    else:                                  </a:t>
            </a:r>
          </a:p>
          <a:p>
            <a:pPr marL="0" indent="0">
              <a:buNone/>
            </a:pPr>
            <a:r>
              <a:rPr lang="en-US" sz="2000" dirty="0"/>
              <a:t>      try:                                     </a:t>
            </a:r>
            <a:r>
              <a:rPr lang="en-US" sz="2000" dirty="0">
                <a:solidFill>
                  <a:srgbClr val="00B050"/>
                </a:solidFill>
              </a:rPr>
              <a:t># we test if </a:t>
            </a:r>
            <a:r>
              <a:rPr lang="en-US" sz="2000" dirty="0" err="1">
                <a:solidFill>
                  <a:srgbClr val="00B050"/>
                </a:solidFill>
              </a:rPr>
              <a:t>param</a:t>
            </a:r>
            <a:r>
              <a:rPr lang="en-US" sz="2000" dirty="0">
                <a:solidFill>
                  <a:srgbClr val="00B050"/>
                </a:solidFill>
              </a:rPr>
              <a:t> is </a:t>
            </a:r>
            <a:r>
              <a:rPr lang="en-US" sz="2000" dirty="0" err="1">
                <a:solidFill>
                  <a:srgbClr val="00B050"/>
                </a:solidFill>
              </a:rPr>
              <a:t>iterable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self._</a:t>
            </a:r>
            <a:r>
              <a:rPr lang="en-US" sz="2000" dirty="0" err="1"/>
              <a:t>coords</a:t>
            </a:r>
            <a:r>
              <a:rPr lang="en-US" sz="2000" dirty="0"/>
              <a:t> = [</a:t>
            </a:r>
            <a:r>
              <a:rPr lang="en-US" sz="2000" dirty="0" err="1"/>
              <a:t>val</a:t>
            </a:r>
            <a:r>
              <a:rPr lang="en-US" sz="2000" dirty="0"/>
              <a:t> for </a:t>
            </a:r>
            <a:r>
              <a:rPr lang="en-US" sz="2000" dirty="0" err="1"/>
              <a:t>val</a:t>
            </a:r>
            <a:r>
              <a:rPr lang="en-US" sz="2000" dirty="0"/>
              <a:t> in d]</a:t>
            </a:r>
          </a:p>
          <a:p>
            <a:pPr marL="0" indent="0">
              <a:buNone/>
            </a:pPr>
            <a:r>
              <a:rPr lang="en-US" sz="2000" dirty="0"/>
              <a:t>      except </a:t>
            </a:r>
            <a:r>
              <a:rPr lang="en-US" sz="2000" dirty="0" err="1"/>
              <a:t>TypeError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('invalid parameter type</a:t>
            </a:r>
            <a:r>
              <a:rPr lang="en-US" sz="2000" dirty="0" smtClean="0"/>
              <a:t>')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A28A-DBEE-470D-AC08-FFD5B426347E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dimension of the vector."""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len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__(self, j):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[j]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setitem</a:t>
            </a:r>
            <a:r>
              <a:rPr lang="en-US" dirty="0"/>
              <a:t>__(self, j, 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"""Set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 to given value."""</a:t>
            </a:r>
          </a:p>
          <a:p>
            <a:pPr marL="0" indent="0">
              <a:buNone/>
            </a:pPr>
            <a:r>
              <a:rPr lang="en-US" dirty="0"/>
              <a:t>    self._</a:t>
            </a:r>
            <a:r>
              <a:rPr lang="en-US" dirty="0" err="1"/>
              <a:t>coords</a:t>
            </a:r>
            <a:r>
              <a:rPr lang="en-US" dirty="0"/>
              <a:t>[j] = </a:t>
            </a:r>
            <a:r>
              <a:rPr lang="en-US" dirty="0" err="1"/>
              <a:t>val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FBBD-D1D5-4DF8-B7CA-62DF1F47E9E0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__add__(self,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sum of two vectors."""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(self) != </a:t>
            </a:r>
            <a:r>
              <a:rPr lang="en-US" dirty="0" err="1"/>
              <a:t>len</a:t>
            </a:r>
            <a:r>
              <a:rPr lang="en-US" dirty="0"/>
              <a:t>(other</a:t>
            </a:r>
            <a:r>
              <a:rPr lang="en-US" dirty="0">
                <a:solidFill>
                  <a:srgbClr val="00B050"/>
                </a:solidFill>
              </a:rPr>
              <a:t>):          # relies on __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__ method</a:t>
            </a:r>
          </a:p>
          <a:p>
            <a:pPr marL="0" indent="0">
              <a:buNone/>
            </a:pPr>
            <a:r>
              <a:rPr lang="en-US" dirty="0"/>
              <a:t>      raise </a:t>
            </a:r>
            <a:r>
              <a:rPr lang="en-US" dirty="0" err="1"/>
              <a:t>ValueError</a:t>
            </a:r>
            <a:r>
              <a:rPr lang="en-US" dirty="0"/>
              <a:t>('dimensions must agree')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(self))           </a:t>
            </a:r>
            <a:r>
              <a:rPr lang="en-US" dirty="0">
                <a:solidFill>
                  <a:srgbClr val="00B050"/>
                </a:solidFill>
              </a:rPr>
              <a:t>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self[j] + other[j]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eq</a:t>
            </a:r>
            <a:r>
              <a:rPr lang="en-US" dirty="0"/>
              <a:t>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True if vector has same coordinates as other."""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 == other._</a:t>
            </a:r>
            <a:r>
              <a:rPr lang="en-US" dirty="0" err="1"/>
              <a:t>coords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8BF8-6382-4BFD-8CDC-518AD46EF416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__ne__(self, other):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True if vector differs from other."""</a:t>
            </a:r>
          </a:p>
          <a:p>
            <a:pPr marL="0" indent="0">
              <a:buNone/>
            </a:pPr>
            <a:r>
              <a:rPr lang="en-US" dirty="0"/>
              <a:t>    return not self == other             </a:t>
            </a:r>
            <a:r>
              <a:rPr lang="en-US" dirty="0">
                <a:solidFill>
                  <a:srgbClr val="00B050"/>
                </a:solidFill>
              </a:rPr>
              <a:t># rely on existing __</a:t>
            </a:r>
            <a:r>
              <a:rPr lang="en-US" dirty="0" err="1">
                <a:solidFill>
                  <a:srgbClr val="00B050"/>
                </a:solidFill>
              </a:rPr>
              <a:t>eq</a:t>
            </a:r>
            <a:r>
              <a:rPr lang="en-US" dirty="0">
                <a:solidFill>
                  <a:srgbClr val="00B050"/>
                </a:solidFill>
              </a:rPr>
              <a:t>__ definition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"""Produce string representation of vector."""</a:t>
            </a:r>
          </a:p>
          <a:p>
            <a:pPr marL="0" indent="0">
              <a:buNone/>
            </a:pPr>
            <a:r>
              <a:rPr lang="en-US" dirty="0"/>
              <a:t>    return '&lt;' + </a:t>
            </a:r>
            <a:r>
              <a:rPr lang="en-US" dirty="0" err="1"/>
              <a:t>str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)[1:-1] + '&gt;'  </a:t>
            </a:r>
            <a:r>
              <a:rPr lang="en-US" dirty="0">
                <a:solidFill>
                  <a:srgbClr val="00B050"/>
                </a:solidFill>
              </a:rPr>
              <a:t># adapt list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neg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copy of vector with all coordinates negated."""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</a:t>
            </a:r>
            <a:r>
              <a:rPr lang="en-US" dirty="0">
                <a:solidFill>
                  <a:srgbClr val="00B050"/>
                </a:solidFill>
              </a:rPr>
              <a:t>))           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-self[j]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E9D2-9BCF-4D8B-B892-BE50AF1B332E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lt</a:t>
            </a:r>
            <a:r>
              <a:rPr lang="en-IN" dirty="0"/>
              <a:t>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 other._</a:t>
            </a:r>
            <a:r>
              <a:rPr lang="en-IN" dirty="0" err="1"/>
              <a:t>coords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__le__(self,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&lt;= other._</a:t>
            </a:r>
            <a:r>
              <a:rPr lang="en-IN" dirty="0" err="1"/>
              <a:t>coords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3576-A23D-4BFC-9093-8FD36B828AFF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 = Vector(5) </a:t>
            </a:r>
            <a:r>
              <a:rPr lang="en-US" sz="2800" dirty="0">
                <a:solidFill>
                  <a:srgbClr val="00B050"/>
                </a:solidFill>
              </a:rPr>
              <a:t># construct five-dimensional &lt;0, 0, 0, 0, 0&gt;</a:t>
            </a:r>
          </a:p>
          <a:p>
            <a:pPr marL="0" indent="0">
              <a:buNone/>
            </a:pPr>
            <a:r>
              <a:rPr lang="en-US" sz="2800" dirty="0"/>
              <a:t>v[1] = 23     </a:t>
            </a:r>
            <a:r>
              <a:rPr lang="en-US" sz="2800" dirty="0">
                <a:solidFill>
                  <a:srgbClr val="00B050"/>
                </a:solidFill>
              </a:rPr>
              <a:t># &lt;0, 23, 0, 0, 0&gt; (based on use of </a:t>
            </a:r>
            <a:r>
              <a:rPr lang="en-US" sz="2800" dirty="0" err="1">
                <a:solidFill>
                  <a:srgbClr val="00B050"/>
                </a:solidFill>
              </a:rPr>
              <a:t>setitem</a:t>
            </a:r>
            <a:r>
              <a:rPr lang="en-US" sz="2800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None/>
            </a:pPr>
            <a:r>
              <a:rPr lang="en-IN" sz="2800" dirty="0"/>
              <a:t>v[−1] = 45   </a:t>
            </a:r>
            <a:r>
              <a:rPr lang="en-IN" sz="2800" dirty="0">
                <a:solidFill>
                  <a:srgbClr val="00B050"/>
                </a:solidFill>
              </a:rPr>
              <a:t># &lt;0, 23, 0, 0, 45&gt; (also via </a:t>
            </a:r>
            <a:r>
              <a:rPr lang="en-IN" sz="2800" dirty="0" err="1">
                <a:solidFill>
                  <a:srgbClr val="00B050"/>
                </a:solidFill>
              </a:rPr>
              <a:t>setitem</a:t>
            </a:r>
            <a:r>
              <a:rPr lang="en-IN" sz="2800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None/>
            </a:pPr>
            <a:r>
              <a:rPr lang="en-IN" sz="2800" dirty="0"/>
              <a:t>print(v[4])   </a:t>
            </a:r>
            <a:r>
              <a:rPr lang="en-IN" sz="2800" dirty="0">
                <a:solidFill>
                  <a:srgbClr val="00B050"/>
                </a:solidFill>
              </a:rPr>
              <a:t># print 45 (via </a:t>
            </a:r>
            <a:r>
              <a:rPr lang="en-IN" sz="2800" dirty="0" err="1">
                <a:solidFill>
                  <a:srgbClr val="00B050"/>
                </a:solidFill>
              </a:rPr>
              <a:t>getitem</a:t>
            </a:r>
            <a:r>
              <a:rPr lang="en-IN" sz="2800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None/>
            </a:pPr>
            <a:r>
              <a:rPr lang="it-IT" sz="2800" dirty="0"/>
              <a:t>u = v + v       </a:t>
            </a:r>
            <a:r>
              <a:rPr lang="it-IT" sz="2800" dirty="0">
                <a:solidFill>
                  <a:srgbClr val="00B050"/>
                </a:solidFill>
              </a:rPr>
              <a:t># &lt;0, 46, 0, 0, 90&gt; (via add )</a:t>
            </a:r>
          </a:p>
          <a:p>
            <a:pPr marL="0" indent="0">
              <a:buNone/>
            </a:pPr>
            <a:r>
              <a:rPr lang="en-IN" sz="2800" dirty="0"/>
              <a:t>print(u)        </a:t>
            </a:r>
            <a:r>
              <a:rPr lang="en-IN" sz="2800" dirty="0">
                <a:solidFill>
                  <a:srgbClr val="00B050"/>
                </a:solidFill>
              </a:rPr>
              <a:t># print &lt;0, 46, 0, 0, 90&gt;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Polymorphism </a:t>
            </a:r>
            <a:r>
              <a:rPr lang="en-US" dirty="0"/>
              <a:t>means the same function name </a:t>
            </a:r>
            <a:r>
              <a:rPr lang="en-US" dirty="0" smtClean="0"/>
              <a:t>with different arguments to perform different task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(x, </a:t>
            </a:r>
            <a:r>
              <a:rPr lang="en-US" dirty="0" smtClean="0"/>
              <a:t>y):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return x + </a:t>
            </a:r>
            <a:r>
              <a:rPr lang="en-US" dirty="0" smtClean="0"/>
              <a:t>y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(x, y, z </a:t>
            </a:r>
            <a:r>
              <a:rPr lang="en-US" dirty="0" smtClean="0"/>
              <a:t>):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return x + </a:t>
            </a:r>
            <a:r>
              <a:rPr lang="en-US" dirty="0" err="1"/>
              <a:t>y+z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Driver code</a:t>
            </a:r>
          </a:p>
          <a:p>
            <a:pPr marL="0" indent="0" algn="just">
              <a:buNone/>
            </a:pPr>
            <a:r>
              <a:rPr lang="en-US" dirty="0"/>
              <a:t>print(add(2, 3))</a:t>
            </a:r>
          </a:p>
          <a:p>
            <a:pPr marL="0" indent="0" algn="just">
              <a:buNone/>
            </a:pPr>
            <a:r>
              <a:rPr lang="en-US" dirty="0"/>
              <a:t>print(add(2, 3, 4))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CB18-AF2F-438F-8040-04BAE65F94D0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smtClean="0">
                <a:solidFill>
                  <a:srgbClr val="00B050"/>
                </a:solidFill>
              </a:rPr>
              <a:t># </a:t>
            </a:r>
            <a:r>
              <a:rPr lang="en-US" sz="3000" dirty="0">
                <a:solidFill>
                  <a:srgbClr val="00B050"/>
                </a:solidFill>
              </a:rPr>
              <a:t>Python program to demonstrate in-built </a:t>
            </a:r>
            <a:r>
              <a:rPr lang="en-US" sz="3000" dirty="0" smtClean="0">
                <a:solidFill>
                  <a:srgbClr val="00B050"/>
                </a:solidFill>
              </a:rPr>
              <a:t>polymorphic </a:t>
            </a:r>
            <a:r>
              <a:rPr lang="en-US" sz="3000" dirty="0">
                <a:solidFill>
                  <a:srgbClr val="00B050"/>
                </a:solidFill>
              </a:rPr>
              <a:t>functions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() being used for a string</a:t>
            </a:r>
          </a:p>
          <a:p>
            <a:pPr marL="0" indent="0" algn="just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("geeks"))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() being used for a list</a:t>
            </a:r>
          </a:p>
          <a:p>
            <a:pPr marL="0" indent="0" algn="just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([10, 20, 30]))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8C6-E86B-4844-83E5-4BE0C75E1018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6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7133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Operator Overloading means </a:t>
            </a:r>
            <a:r>
              <a:rPr lang="en-US" dirty="0">
                <a:solidFill>
                  <a:srgbClr val="FF0000"/>
                </a:solidFill>
              </a:rPr>
              <a:t>giving </a:t>
            </a:r>
            <a:r>
              <a:rPr lang="en-US" dirty="0" smtClean="0">
                <a:solidFill>
                  <a:srgbClr val="FF0000"/>
                </a:solidFill>
              </a:rPr>
              <a:t>additional meaning </a:t>
            </a:r>
            <a:r>
              <a:rPr lang="en-US" dirty="0">
                <a:solidFill>
                  <a:srgbClr val="FF0000"/>
                </a:solidFill>
              </a:rPr>
              <a:t>beyond their predefined operational meaning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operator +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used to add two integers as well as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join </a:t>
            </a:r>
            <a:r>
              <a:rPr lang="en-US" dirty="0"/>
              <a:t>two strings and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merge </a:t>
            </a:r>
            <a:r>
              <a:rPr lang="en-US" dirty="0"/>
              <a:t>two lists.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achievable because ‘+’ operator is overloaded by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class and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8EA-008E-4B0B-865C-D6B0D04163DB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Polymorphism with class </a:t>
            </a:r>
            <a:r>
              <a:rPr lang="en-IN" b="1" dirty="0" smtClean="0"/>
              <a:t>methods</a:t>
            </a:r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India</a:t>
            </a:r>
            <a:r>
              <a:rPr lang="en-US" dirty="0"/>
              <a:t>():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capital(self):</a:t>
            </a:r>
          </a:p>
          <a:p>
            <a:pPr marL="0" indent="0" algn="just">
              <a:buNone/>
            </a:pPr>
            <a:r>
              <a:rPr lang="en-US" dirty="0"/>
              <a:t>        print("New Delhi is the capital of India.")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language(self):</a:t>
            </a:r>
          </a:p>
          <a:p>
            <a:pPr marL="0" indent="0" algn="just">
              <a:buNone/>
            </a:pPr>
            <a:r>
              <a:rPr lang="en-US" dirty="0"/>
              <a:t>        print("Hindi is the most widely spoken language of India.")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type(self):</a:t>
            </a:r>
          </a:p>
          <a:p>
            <a:pPr marL="0" indent="0" algn="just">
              <a:buNone/>
            </a:pPr>
            <a:r>
              <a:rPr lang="en-US" dirty="0"/>
              <a:t>        print("India is a developing country</a:t>
            </a:r>
            <a:r>
              <a:rPr lang="en-US" dirty="0" smtClean="0"/>
              <a:t>.")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682F-996A-4950-B8D0-32A300C102C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class </a:t>
            </a:r>
            <a:r>
              <a:rPr lang="en-US" dirty="0">
                <a:solidFill>
                  <a:srgbClr val="FF0000"/>
                </a:solidFill>
              </a:rPr>
              <a:t>USA</a:t>
            </a:r>
            <a:r>
              <a:rPr lang="en-US" dirty="0"/>
              <a:t>():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capital(self):</a:t>
            </a:r>
          </a:p>
          <a:p>
            <a:pPr marL="0" indent="0" algn="just">
              <a:buNone/>
            </a:pPr>
            <a:r>
              <a:rPr lang="en-US" dirty="0"/>
              <a:t>        print("Washington, D.C. is the capital of USA.")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language(self):</a:t>
            </a:r>
          </a:p>
          <a:p>
            <a:pPr marL="0" indent="0" algn="just">
              <a:buNone/>
            </a:pPr>
            <a:r>
              <a:rPr lang="en-US" dirty="0"/>
              <a:t>        print("English is the primary language of USA.")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type(self):</a:t>
            </a:r>
          </a:p>
          <a:p>
            <a:pPr marL="0" indent="0" algn="just">
              <a:buNone/>
            </a:pPr>
            <a:r>
              <a:rPr lang="en-US" dirty="0"/>
              <a:t>        print("USA is a developed country.")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 err="1"/>
              <a:t>obj_ind</a:t>
            </a:r>
            <a:r>
              <a:rPr lang="en-US" dirty="0"/>
              <a:t> = India()</a:t>
            </a:r>
          </a:p>
          <a:p>
            <a:pPr marL="0" indent="0" algn="just">
              <a:buNone/>
            </a:pPr>
            <a:r>
              <a:rPr lang="en-US" dirty="0" err="1"/>
              <a:t>obj_usa</a:t>
            </a:r>
            <a:r>
              <a:rPr lang="en-US" dirty="0"/>
              <a:t> = USA()</a:t>
            </a:r>
          </a:p>
          <a:p>
            <a:pPr marL="0" indent="0" algn="just">
              <a:buNone/>
            </a:pPr>
            <a:r>
              <a:rPr lang="en-US" dirty="0"/>
              <a:t>for country in (</a:t>
            </a:r>
            <a:r>
              <a:rPr lang="en-US" dirty="0" err="1"/>
              <a:t>obj_ind</a:t>
            </a:r>
            <a:r>
              <a:rPr lang="en-US" dirty="0"/>
              <a:t>, </a:t>
            </a:r>
            <a:r>
              <a:rPr lang="en-US" dirty="0" err="1"/>
              <a:t>obj_usa</a:t>
            </a:r>
            <a:r>
              <a:rPr lang="en-US" dirty="0"/>
              <a:t>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country.capital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country.language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country.type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C9A-956E-4870-A5E1-AE4D46380FD3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Practice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Implement polymorphism to find the area of circle, square, and rectangle.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Create the </a:t>
            </a:r>
            <a:r>
              <a:rPr lang="en-US" dirty="0"/>
              <a:t>two classes ‘Tomato’ and ‘</a:t>
            </a:r>
            <a:r>
              <a:rPr lang="en-US" dirty="0" smtClean="0"/>
              <a:t>Apple’ which contains the methods</a:t>
            </a:r>
            <a:r>
              <a:rPr lang="en-US" dirty="0"/>
              <a:t> </a:t>
            </a:r>
            <a:r>
              <a:rPr lang="en-US" b="1" dirty="0"/>
              <a:t>type()</a:t>
            </a:r>
            <a:r>
              <a:rPr lang="en-US" dirty="0"/>
              <a:t> and </a:t>
            </a:r>
            <a:r>
              <a:rPr lang="en-US" b="1" dirty="0"/>
              <a:t>color()</a:t>
            </a:r>
            <a:r>
              <a:rPr lang="en-US" dirty="0"/>
              <a:t>, each of which is </a:t>
            </a:r>
            <a:r>
              <a:rPr lang="en-US" dirty="0" smtClean="0"/>
              <a:t>print the type and color of the tomato and apple.</a:t>
            </a:r>
            <a:r>
              <a:rPr lang="en-US" dirty="0"/>
              <a:t> 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Tomato(): </a:t>
            </a: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#tomato 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type(self):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("</a:t>
            </a:r>
            <a:r>
              <a:rPr lang="en-IN" dirty="0"/>
              <a:t> Tomato </a:t>
            </a:r>
            <a:r>
              <a:rPr lang="en-IN" dirty="0" smtClean="0"/>
              <a:t> is a Vegetable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</a:t>
            </a:r>
            <a:r>
              <a:rPr lang="en-IN" dirty="0" err="1" smtClean="0"/>
              <a:t>color</a:t>
            </a:r>
            <a:r>
              <a:rPr lang="en-IN" dirty="0" smtClean="0"/>
              <a:t> is Red</a:t>
            </a:r>
            <a:r>
              <a:rPr lang="en-IN" dirty="0"/>
              <a:t>")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Apple(): </a:t>
            </a:r>
            <a:r>
              <a:rPr lang="en-IN" dirty="0" smtClean="0"/>
              <a:t>  	</a:t>
            </a:r>
            <a:r>
              <a:rPr lang="en-IN" dirty="0" smtClean="0">
                <a:solidFill>
                  <a:srgbClr val="00B050"/>
                </a:solidFill>
              </a:rPr>
              <a:t>#apple class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type(self):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(“Apple is a Fruit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(“Apple is Red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obj_tomato</a:t>
            </a:r>
            <a:r>
              <a:rPr lang="en-IN" dirty="0"/>
              <a:t> = Tomato()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obj_tomato.type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obj_tomato.color</a:t>
            </a:r>
            <a:r>
              <a:rPr lang="en-IN" dirty="0" smtClean="0"/>
              <a:t>()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obj_apple</a:t>
            </a:r>
            <a:r>
              <a:rPr lang="en-IN" dirty="0"/>
              <a:t> = Apple()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obj_apple.type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obj_apple.color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39688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2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2" y="188640"/>
            <a:ext cx="6153100" cy="61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6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88584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#operator overloading</a:t>
            </a:r>
          </a:p>
          <a:p>
            <a:pPr marL="0" indent="0">
              <a:buNone/>
            </a:pPr>
            <a:r>
              <a:rPr lang="en-US" dirty="0"/>
              <a:t>print(1 + 2)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concatenate two strings</a:t>
            </a:r>
          </a:p>
          <a:p>
            <a:pPr marL="0" indent="0">
              <a:buNone/>
            </a:pPr>
            <a:r>
              <a:rPr lang="en-US" dirty="0"/>
              <a:t>print("RIT"+"IANS")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Product two numbers</a:t>
            </a:r>
          </a:p>
          <a:p>
            <a:pPr marL="0" indent="0">
              <a:buNone/>
            </a:pPr>
            <a:r>
              <a:rPr lang="en-US" dirty="0"/>
              <a:t>print(3 * 4)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Repeat the String</a:t>
            </a:r>
          </a:p>
          <a:p>
            <a:pPr marL="0" indent="0">
              <a:buNone/>
            </a:pPr>
            <a:r>
              <a:rPr lang="en-US" dirty="0"/>
              <a:t>print("RIT"*4)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E9-6785-4405-87F7-86C3EB6C1C39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sz="3200" dirty="0"/>
              <a:t># Python Program </a:t>
            </a:r>
            <a:r>
              <a:rPr lang="en-IN" sz="3200" dirty="0" smtClean="0"/>
              <a:t>to </a:t>
            </a:r>
            <a:r>
              <a:rPr lang="en-IN" sz="3200" dirty="0"/>
              <a:t>overload an binary + operator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A: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a):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self.a</a:t>
            </a:r>
            <a:r>
              <a:rPr lang="en-IN" dirty="0"/>
              <a:t> = a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B050"/>
                </a:solidFill>
              </a:rPr>
              <a:t># adding two objects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__add__(self, o):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self.a</a:t>
            </a:r>
            <a:r>
              <a:rPr lang="en-IN" dirty="0"/>
              <a:t> + </a:t>
            </a:r>
            <a:r>
              <a:rPr lang="en-IN" dirty="0" err="1"/>
              <a:t>o.a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ob1 = A(1)</a:t>
            </a:r>
          </a:p>
          <a:p>
            <a:pPr marL="0" indent="0">
              <a:buNone/>
            </a:pPr>
            <a:r>
              <a:rPr lang="en-IN" dirty="0"/>
              <a:t>ob2 = A(2)</a:t>
            </a:r>
          </a:p>
          <a:p>
            <a:pPr marL="0" indent="0">
              <a:buNone/>
            </a:pPr>
            <a:r>
              <a:rPr lang="en-IN" dirty="0"/>
              <a:t>ob3 = A</a:t>
            </a:r>
            <a:r>
              <a:rPr lang="en-IN" dirty="0" smtClean="0"/>
              <a:t>(“RIT")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ob4 = A</a:t>
            </a:r>
            <a:r>
              <a:rPr lang="en-IN" dirty="0" smtClean="0"/>
              <a:t>(“IANS")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print(ob1 + ob2</a:t>
            </a:r>
            <a:r>
              <a:rPr lang="en-IN" dirty="0" smtClean="0"/>
              <a:t>)     </a:t>
            </a:r>
            <a:r>
              <a:rPr lang="en-IN" dirty="0" smtClean="0">
                <a:solidFill>
                  <a:srgbClr val="00B050"/>
                </a:solidFill>
              </a:rPr>
              <a:t># output ? 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 smtClean="0"/>
              <a:t>print(ob3 + ob4) 	</a:t>
            </a:r>
            <a:r>
              <a:rPr lang="en-IN" dirty="0">
                <a:solidFill>
                  <a:srgbClr val="00B050"/>
                </a:solidFill>
              </a:rPr>
              <a:t> # output ?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E8A-B3B0-4F14-96A1-FE32B0BA653D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marL="0" indent="0" algn="just"/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Python </a:t>
            </a:r>
            <a:r>
              <a:rPr lang="en-IN" sz="2800" dirty="0"/>
              <a:t>Program to perform addition</a:t>
            </a:r>
            <a:br>
              <a:rPr lang="en-IN" sz="2800" dirty="0"/>
            </a:br>
            <a:r>
              <a:rPr lang="en-IN" sz="2800" dirty="0" smtClean="0"/>
              <a:t>of </a:t>
            </a:r>
            <a:r>
              <a:rPr lang="en-IN" sz="2800" dirty="0"/>
              <a:t>two complex numbers using </a:t>
            </a:r>
            <a:r>
              <a:rPr lang="en-IN" sz="2800" dirty="0" smtClean="0"/>
              <a:t>binary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+ </a:t>
            </a:r>
            <a:r>
              <a:rPr lang="en-IN" sz="2800" dirty="0"/>
              <a:t>operator overloading.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C</a:t>
            </a:r>
            <a:r>
              <a:rPr lang="en-IN" dirty="0" smtClean="0"/>
              <a:t>omplex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smtClean="0"/>
              <a:t>real, imaginary):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self. real = real</a:t>
            </a:r>
          </a:p>
          <a:p>
            <a:pPr marL="0" indent="0">
              <a:buNone/>
            </a:pPr>
            <a:r>
              <a:rPr lang="en-IN" dirty="0"/>
              <a:t>        self. imaginary = imaginary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# adding two </a:t>
            </a:r>
            <a:r>
              <a:rPr lang="en-IN" dirty="0" smtClean="0">
                <a:solidFill>
                  <a:srgbClr val="00B050"/>
                </a:solidFill>
              </a:rPr>
              <a:t>objects by operator overloading method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__add__(self, other):</a:t>
            </a:r>
          </a:p>
          <a:p>
            <a:pPr marL="0" indent="0">
              <a:buNone/>
            </a:pPr>
            <a:r>
              <a:rPr lang="en-IN" dirty="0"/>
              <a:t>        return self. real + other. real, self. imaginary + other. imaginary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Ob1 = complex(1, 2)</a:t>
            </a:r>
          </a:p>
          <a:p>
            <a:pPr marL="0" indent="0">
              <a:buNone/>
            </a:pPr>
            <a:r>
              <a:rPr lang="en-IN" dirty="0"/>
              <a:t>Ob2 = complex(2, 3)</a:t>
            </a:r>
          </a:p>
          <a:p>
            <a:pPr marL="0" indent="0">
              <a:buNone/>
            </a:pPr>
            <a:r>
              <a:rPr lang="en-IN" dirty="0"/>
              <a:t>Ob3 = Ob1 + Ob2</a:t>
            </a:r>
          </a:p>
          <a:p>
            <a:pPr marL="0" indent="0">
              <a:buNone/>
            </a:pPr>
            <a:r>
              <a:rPr lang="en-IN" dirty="0"/>
              <a:t>print(Ob3)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803B-6105-4A6A-BBC9-92E47EA19C68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# Python program to overload</a:t>
            </a:r>
            <a:br>
              <a:rPr lang="en-US" sz="3600" dirty="0"/>
            </a:br>
            <a:r>
              <a:rPr lang="en-US" sz="3600" dirty="0" smtClean="0"/>
              <a:t>a </a:t>
            </a:r>
            <a:r>
              <a:rPr lang="en-US" sz="3600" dirty="0"/>
              <a:t>comparison operators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a):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gt</a:t>
            </a:r>
            <a:r>
              <a:rPr lang="en-US" dirty="0"/>
              <a:t>__(self, other):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self.a</a:t>
            </a:r>
            <a:r>
              <a:rPr lang="en-US" dirty="0"/>
              <a:t>&gt;</a:t>
            </a:r>
            <a:r>
              <a:rPr lang="en-US" dirty="0" err="1"/>
              <a:t>other.a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return True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return False</a:t>
            </a:r>
          </a:p>
          <a:p>
            <a:pPr marL="0" indent="0">
              <a:buNone/>
            </a:pPr>
            <a:r>
              <a:rPr lang="en-US" dirty="0"/>
              <a:t>ob1 = A(2)</a:t>
            </a:r>
          </a:p>
          <a:p>
            <a:pPr marL="0" indent="0">
              <a:buNone/>
            </a:pPr>
            <a:r>
              <a:rPr lang="en-US" dirty="0"/>
              <a:t>ob2 = A(3)</a:t>
            </a:r>
          </a:p>
          <a:p>
            <a:pPr marL="0" indent="0">
              <a:buNone/>
            </a:pPr>
            <a:r>
              <a:rPr lang="en-US" dirty="0"/>
              <a:t>if(ob1&gt;ob2):</a:t>
            </a:r>
          </a:p>
          <a:p>
            <a:pPr marL="0" indent="0">
              <a:buNone/>
            </a:pPr>
            <a:r>
              <a:rPr lang="en-US" dirty="0"/>
              <a:t>    print("ob1 is greater than ob2")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print("ob2 is greater than ob1")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5A7D-751A-476C-A8E2-5B274E240BFA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1525</Words>
  <Application>Microsoft Office PowerPoint</Application>
  <PresentationFormat>On-screen Show (4:3)</PresentationFormat>
  <Paragraphs>294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DEPARTMENT OF ARTIFICIAL INTELLIGENCE AND DATA SCIENCE</vt:lpstr>
      <vt:lpstr>Operator overloading</vt:lpstr>
      <vt:lpstr>PowerPoint Presentation</vt:lpstr>
      <vt:lpstr>PowerPoint Presentation</vt:lpstr>
      <vt:lpstr>PowerPoint Presentation</vt:lpstr>
      <vt:lpstr>PowerPoint Presentation</vt:lpstr>
      <vt:lpstr># Python Program to overload an binary + operator </vt:lpstr>
      <vt:lpstr> Python Program to perform addition of two complex numbers using binary + operator overloading. </vt:lpstr>
      <vt:lpstr># Python program to overload a comparison operators </vt:lpstr>
      <vt:lpstr>Practice </vt:lpstr>
      <vt:lpstr>PowerPoint Presentation</vt:lpstr>
      <vt:lpstr>EX: Operator overloading-Multi-dimensional vector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</vt:lpstr>
      <vt:lpstr>Polymorphism</vt:lpstr>
      <vt:lpstr>Polymorphism</vt:lpstr>
      <vt:lpstr>Polymorphism</vt:lpstr>
      <vt:lpstr>Practice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121</cp:revision>
  <dcterms:created xsi:type="dcterms:W3CDTF">2022-03-29T09:23:18Z</dcterms:created>
  <dcterms:modified xsi:type="dcterms:W3CDTF">2022-04-11T06:08:53Z</dcterms:modified>
</cp:coreProperties>
</file>