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5" r:id="rId3"/>
    <p:sldId id="314" r:id="rId4"/>
    <p:sldId id="316" r:id="rId5"/>
    <p:sldId id="317" r:id="rId6"/>
    <p:sldId id="335" r:id="rId7"/>
    <p:sldId id="336" r:id="rId8"/>
    <p:sldId id="332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err="1"/>
              <a:t>obj_bird</a:t>
            </a:r>
            <a:r>
              <a:rPr lang="en-IN" dirty="0"/>
              <a:t> = Bird()</a:t>
            </a:r>
          </a:p>
          <a:p>
            <a:pPr marL="0" indent="0">
              <a:buNone/>
            </a:pPr>
            <a:r>
              <a:rPr lang="en-IN" dirty="0" err="1"/>
              <a:t>obj_spr</a:t>
            </a:r>
            <a:r>
              <a:rPr lang="en-IN" dirty="0"/>
              <a:t> = sparrow()</a:t>
            </a:r>
          </a:p>
          <a:p>
            <a:pPr marL="0" indent="0">
              <a:buNone/>
            </a:pPr>
            <a:r>
              <a:rPr lang="en-IN" dirty="0" err="1"/>
              <a:t>obj_ost</a:t>
            </a:r>
            <a:r>
              <a:rPr lang="en-IN" dirty="0"/>
              <a:t> = ostrich()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obj_bird.intro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obj_bird.flight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obj_spr.intro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obj_spr.flight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obj_ost.intro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obj_ost.flight</a:t>
            </a:r>
            <a:r>
              <a:rPr lang="en-IN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9BB-4848-4152-A67A-2A6063C8A3E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6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vector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collections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Vector: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"""Represent a vector in a multidimensional space</a:t>
            </a:r>
            <a:r>
              <a:rPr lang="en-US" sz="2000" dirty="0" smtClean="0">
                <a:solidFill>
                  <a:srgbClr val="00B050"/>
                </a:solidFill>
              </a:rPr>
              <a:t>."""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def</a:t>
            </a:r>
            <a:r>
              <a:rPr lang="en-US" sz="2000" dirty="0" smtClean="0"/>
              <a:t>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__(self, d):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if </a:t>
            </a:r>
            <a:r>
              <a:rPr lang="en-US" sz="2000" dirty="0" err="1"/>
              <a:t>isinstance</a:t>
            </a:r>
            <a:r>
              <a:rPr lang="en-US" sz="2000" dirty="0"/>
              <a:t>(d, </a:t>
            </a:r>
            <a:r>
              <a:rPr lang="en-US" sz="2000" dirty="0" err="1"/>
              <a:t>int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self._</a:t>
            </a:r>
            <a:r>
              <a:rPr lang="en-US" sz="2000" dirty="0" err="1"/>
              <a:t>coords</a:t>
            </a:r>
            <a:r>
              <a:rPr lang="en-US" sz="2000" dirty="0"/>
              <a:t> = [0] * d</a:t>
            </a:r>
          </a:p>
          <a:p>
            <a:pPr marL="0" indent="0">
              <a:buNone/>
            </a:pPr>
            <a:r>
              <a:rPr lang="en-US" sz="2000" dirty="0"/>
              <a:t>    else:                                  </a:t>
            </a:r>
          </a:p>
          <a:p>
            <a:pPr marL="0" indent="0">
              <a:buNone/>
            </a:pPr>
            <a:r>
              <a:rPr lang="en-US" sz="2000" dirty="0"/>
              <a:t>      try:                                     </a:t>
            </a:r>
            <a:r>
              <a:rPr lang="en-US" sz="2000" dirty="0">
                <a:solidFill>
                  <a:srgbClr val="00B050"/>
                </a:solidFill>
              </a:rPr>
              <a:t># we test if </a:t>
            </a:r>
            <a:r>
              <a:rPr lang="en-US" sz="2000" dirty="0" err="1">
                <a:solidFill>
                  <a:srgbClr val="00B050"/>
                </a:solidFill>
              </a:rPr>
              <a:t>param</a:t>
            </a:r>
            <a:r>
              <a:rPr lang="en-US" sz="2000" dirty="0">
                <a:solidFill>
                  <a:srgbClr val="00B050"/>
                </a:solidFill>
              </a:rPr>
              <a:t> is </a:t>
            </a:r>
            <a:r>
              <a:rPr lang="en-US" sz="2000" dirty="0" err="1">
                <a:solidFill>
                  <a:srgbClr val="00B050"/>
                </a:solidFill>
              </a:rPr>
              <a:t>iterable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self._</a:t>
            </a:r>
            <a:r>
              <a:rPr lang="en-US" sz="2000" dirty="0" err="1"/>
              <a:t>coords</a:t>
            </a:r>
            <a:r>
              <a:rPr lang="en-US" sz="2000" dirty="0"/>
              <a:t> = [</a:t>
            </a:r>
            <a:r>
              <a:rPr lang="en-US" sz="2000" dirty="0" err="1"/>
              <a:t>val</a:t>
            </a:r>
            <a:r>
              <a:rPr lang="en-US" sz="2000" dirty="0"/>
              <a:t> for </a:t>
            </a:r>
            <a:r>
              <a:rPr lang="en-US" sz="2000" dirty="0" err="1"/>
              <a:t>val</a:t>
            </a:r>
            <a:r>
              <a:rPr lang="en-US" sz="2000" dirty="0"/>
              <a:t> in d]</a:t>
            </a:r>
          </a:p>
          <a:p>
            <a:pPr marL="0" indent="0">
              <a:buNone/>
            </a:pPr>
            <a:r>
              <a:rPr lang="en-US" sz="2000" dirty="0"/>
              <a:t>      except </a:t>
            </a:r>
            <a:r>
              <a:rPr lang="en-US" sz="2000" dirty="0" err="1"/>
              <a:t>TypeError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('invalid parameter type')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A28A-DBEE-470D-AC08-FFD5B426347E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6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len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the dimension of the vector."""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len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getitem</a:t>
            </a:r>
            <a:r>
              <a:rPr lang="en-US" dirty="0"/>
              <a:t>__(self, j):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[j]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setitem</a:t>
            </a:r>
            <a:r>
              <a:rPr lang="en-US" dirty="0"/>
              <a:t>__(self, j,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"""Set </a:t>
            </a:r>
            <a:r>
              <a:rPr lang="en-US" dirty="0" err="1">
                <a:solidFill>
                  <a:srgbClr val="00B050"/>
                </a:solidFill>
              </a:rPr>
              <a:t>jth</a:t>
            </a:r>
            <a:r>
              <a:rPr lang="en-US" dirty="0">
                <a:solidFill>
                  <a:srgbClr val="00B050"/>
                </a:solidFill>
              </a:rPr>
              <a:t> coordinate of vector to given value."""</a:t>
            </a:r>
          </a:p>
          <a:p>
            <a:pPr marL="0" indent="0">
              <a:buNone/>
            </a:pPr>
            <a:r>
              <a:rPr lang="en-US" dirty="0"/>
              <a:t>    self._</a:t>
            </a:r>
            <a:r>
              <a:rPr lang="en-US" dirty="0" err="1"/>
              <a:t>coords</a:t>
            </a:r>
            <a:r>
              <a:rPr lang="en-US" dirty="0"/>
              <a:t>[j] = </a:t>
            </a:r>
            <a:r>
              <a:rPr lang="en-US" dirty="0" err="1"/>
              <a:t>val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FBBD-D1D5-4DF8-B7CA-62DF1F47E9E0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8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__add__(self,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sum of two vectors."""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(self) != </a:t>
            </a:r>
            <a:r>
              <a:rPr lang="en-US" dirty="0" err="1"/>
              <a:t>len</a:t>
            </a:r>
            <a:r>
              <a:rPr lang="en-US" dirty="0"/>
              <a:t>(other</a:t>
            </a:r>
            <a:r>
              <a:rPr lang="en-US" dirty="0">
                <a:solidFill>
                  <a:srgbClr val="00B050"/>
                </a:solidFill>
              </a:rPr>
              <a:t>):          # relies on __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__ method</a:t>
            </a:r>
          </a:p>
          <a:p>
            <a:pPr marL="0" indent="0">
              <a:buNone/>
            </a:pPr>
            <a:r>
              <a:rPr lang="en-US" dirty="0"/>
              <a:t>      raise </a:t>
            </a:r>
            <a:r>
              <a:rPr lang="en-US" dirty="0" err="1"/>
              <a:t>ValueError</a:t>
            </a:r>
            <a:r>
              <a:rPr lang="en-US" dirty="0"/>
              <a:t>('dimensions must agree')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</a:t>
            </a:r>
            <a:r>
              <a:rPr lang="en-US" dirty="0">
                <a:solidFill>
                  <a:srgbClr val="00B050"/>
                </a:solidFill>
              </a:rPr>
              <a:t>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self[j] + other[j]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eq</a:t>
            </a:r>
            <a:r>
              <a:rPr lang="en-US" dirty="0"/>
              <a:t>__(self, other):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True if vector has same coordinates as other."""</a:t>
            </a:r>
          </a:p>
          <a:p>
            <a:pPr marL="0" indent="0">
              <a:buNone/>
            </a:pPr>
            <a:r>
              <a:rPr lang="en-US" dirty="0"/>
              <a:t>    return self._</a:t>
            </a:r>
            <a:r>
              <a:rPr lang="en-US" dirty="0" err="1"/>
              <a:t>coords</a:t>
            </a:r>
            <a:r>
              <a:rPr lang="en-US" dirty="0"/>
              <a:t> == other._</a:t>
            </a:r>
            <a:r>
              <a:rPr lang="en-US" dirty="0" err="1"/>
              <a:t>coords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8BF8-6382-4BFD-8CDC-518AD46EF416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7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__ne__(self, other):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True if vector differs from other."""</a:t>
            </a:r>
          </a:p>
          <a:p>
            <a:pPr marL="0" indent="0">
              <a:buNone/>
            </a:pPr>
            <a:r>
              <a:rPr lang="en-US" dirty="0"/>
              <a:t>    return not self == other             # rely on existing __</a:t>
            </a:r>
            <a:r>
              <a:rPr lang="en-US" dirty="0" err="1"/>
              <a:t>eq</a:t>
            </a:r>
            <a:r>
              <a:rPr lang="en-US" dirty="0"/>
              <a:t>__ 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"""Produce string representation of vector."""</a:t>
            </a:r>
          </a:p>
          <a:p>
            <a:pPr marL="0" indent="0">
              <a:buNone/>
            </a:pPr>
            <a:r>
              <a:rPr lang="en-US" dirty="0"/>
              <a:t>    return '&lt;' + </a:t>
            </a:r>
            <a:r>
              <a:rPr lang="en-US" dirty="0" err="1"/>
              <a:t>str</a:t>
            </a:r>
            <a:r>
              <a:rPr lang="en-US" dirty="0"/>
              <a:t>(self._</a:t>
            </a:r>
            <a:r>
              <a:rPr lang="en-US" dirty="0" err="1"/>
              <a:t>coords</a:t>
            </a:r>
            <a:r>
              <a:rPr lang="en-US" dirty="0"/>
              <a:t>)[1:-1] + '&gt;'  # adapt list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neg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copy of vector with all coordinates negated."""</a:t>
            </a:r>
          </a:p>
          <a:p>
            <a:pPr marL="0" indent="0">
              <a:buNone/>
            </a:pPr>
            <a:r>
              <a:rPr lang="en-US" dirty="0"/>
              <a:t>    result = Vector(</a:t>
            </a:r>
            <a:r>
              <a:rPr lang="en-US" dirty="0" err="1"/>
              <a:t>len</a:t>
            </a:r>
            <a:r>
              <a:rPr lang="en-US" dirty="0"/>
              <a:t>(self))           # start with vector of zeros</a:t>
            </a:r>
          </a:p>
          <a:p>
            <a:pPr marL="0" indent="0">
              <a:buNone/>
            </a:pPr>
            <a:r>
              <a:rPr lang="en-US" dirty="0"/>
              <a:t>    for j in range(</a:t>
            </a:r>
            <a:r>
              <a:rPr lang="en-US" dirty="0" err="1"/>
              <a:t>len</a:t>
            </a:r>
            <a:r>
              <a:rPr lang="en-US" dirty="0"/>
              <a:t>(self)):</a:t>
            </a:r>
          </a:p>
          <a:p>
            <a:pPr marL="0" indent="0">
              <a:buNone/>
            </a:pPr>
            <a:r>
              <a:rPr lang="en-US" dirty="0"/>
              <a:t>      result[j] = -self[j]</a:t>
            </a:r>
          </a:p>
          <a:p>
            <a:pPr marL="0" indent="0">
              <a:buNone/>
            </a:pPr>
            <a:r>
              <a:rPr lang="en-US" dirty="0"/>
              <a:t>    return result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E9D2-9BCF-4D8B-B892-BE50AF1B332E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4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lt</a:t>
            </a:r>
            <a:r>
              <a:rPr lang="en-IN" dirty="0"/>
              <a:t>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 other._</a:t>
            </a:r>
            <a:r>
              <a:rPr lang="en-IN" dirty="0" err="1"/>
              <a:t>coords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__le__(self, other):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"""Compare vectors based on lexicographical order."""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len</a:t>
            </a:r>
            <a:r>
              <a:rPr lang="en-IN" dirty="0"/>
              <a:t>(self) != </a:t>
            </a:r>
            <a:r>
              <a:rPr lang="en-IN" dirty="0" err="1"/>
              <a:t>len</a:t>
            </a:r>
            <a:r>
              <a:rPr lang="en-IN" dirty="0"/>
              <a:t>(other):</a:t>
            </a:r>
          </a:p>
          <a:p>
            <a:pPr marL="0" indent="0">
              <a:buNone/>
            </a:pPr>
            <a:r>
              <a:rPr lang="en-IN" dirty="0"/>
              <a:t>      raise </a:t>
            </a:r>
            <a:r>
              <a:rPr lang="en-IN" dirty="0" err="1"/>
              <a:t>ValueError</a:t>
            </a:r>
            <a:r>
              <a:rPr lang="en-IN" dirty="0"/>
              <a:t>('dimensions must agree')</a:t>
            </a:r>
          </a:p>
          <a:p>
            <a:pPr marL="0" indent="0">
              <a:buNone/>
            </a:pPr>
            <a:r>
              <a:rPr lang="en-IN" dirty="0"/>
              <a:t>    return self._</a:t>
            </a:r>
            <a:r>
              <a:rPr lang="en-IN" dirty="0" err="1"/>
              <a:t>coords</a:t>
            </a:r>
            <a:r>
              <a:rPr lang="en-IN" dirty="0"/>
              <a:t> &lt;= other._</a:t>
            </a:r>
            <a:r>
              <a:rPr lang="en-IN" dirty="0" err="1"/>
              <a:t>coords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3576-A23D-4BFC-9093-8FD36B828AFF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62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__name__ == '__main__':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50"/>
                </a:solidFill>
              </a:rPr>
              <a:t># the following demonstrates usage of a few methods</a:t>
            </a:r>
          </a:p>
          <a:p>
            <a:pPr marL="0" indent="0">
              <a:buNone/>
            </a:pPr>
            <a:r>
              <a:rPr lang="en-US" sz="2400" dirty="0"/>
              <a:t>  v = Vector(5)              </a:t>
            </a:r>
            <a:r>
              <a:rPr lang="en-US" sz="2400" dirty="0">
                <a:solidFill>
                  <a:srgbClr val="00B050"/>
                </a:solidFill>
              </a:rPr>
              <a:t># construct five-dimensional &lt;0, 0, 0, 0, 0&gt;</a:t>
            </a:r>
          </a:p>
          <a:p>
            <a:pPr marL="0" indent="0">
              <a:buNone/>
            </a:pPr>
            <a:r>
              <a:rPr lang="en-US" sz="2400" dirty="0"/>
              <a:t>  v[1] = 23            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&lt;0, 23, 0, 0, 0&gt; (based on use of __</a:t>
            </a:r>
            <a:r>
              <a:rPr lang="en-US" sz="2400" dirty="0" err="1">
                <a:solidFill>
                  <a:srgbClr val="00B050"/>
                </a:solidFill>
              </a:rPr>
              <a:t>setitem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v[-1] = 45                 </a:t>
            </a:r>
            <a:r>
              <a:rPr lang="en-US" sz="2400" dirty="0">
                <a:solidFill>
                  <a:srgbClr val="00B050"/>
                </a:solidFill>
              </a:rPr>
              <a:t># &lt;0, 23, 0, 0, 45&gt; (also via __</a:t>
            </a:r>
            <a:r>
              <a:rPr lang="en-US" sz="2400" dirty="0" err="1">
                <a:solidFill>
                  <a:srgbClr val="00B050"/>
                </a:solidFill>
              </a:rPr>
              <a:t>setitem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print(v[4])                </a:t>
            </a:r>
            <a:r>
              <a:rPr lang="en-US" sz="2400" dirty="0">
                <a:solidFill>
                  <a:srgbClr val="00B050"/>
                </a:solidFill>
              </a:rPr>
              <a:t># print 45 (via __</a:t>
            </a:r>
            <a:r>
              <a:rPr lang="en-US" sz="2400" dirty="0" err="1">
                <a:solidFill>
                  <a:srgbClr val="00B050"/>
                </a:solidFill>
              </a:rPr>
              <a:t>getitem</a:t>
            </a:r>
            <a:r>
              <a:rPr lang="en-US" sz="2400" dirty="0">
                <a:solidFill>
                  <a:srgbClr val="00B050"/>
                </a:solidFill>
              </a:rPr>
              <a:t>__)</a:t>
            </a:r>
          </a:p>
          <a:p>
            <a:pPr marL="0" indent="0">
              <a:buNone/>
            </a:pPr>
            <a:r>
              <a:rPr lang="en-US" sz="2400" dirty="0"/>
              <a:t>  u = v + v                  </a:t>
            </a:r>
            <a:r>
              <a:rPr lang="en-US" sz="2400" dirty="0">
                <a:solidFill>
                  <a:srgbClr val="00B050"/>
                </a:solidFill>
              </a:rPr>
              <a:t># &lt;0, 46, 0, 0, 90&gt; (via __add__)</a:t>
            </a:r>
          </a:p>
          <a:p>
            <a:pPr marL="0" indent="0">
              <a:buNone/>
            </a:pPr>
            <a:r>
              <a:rPr lang="en-US" sz="2400" dirty="0"/>
              <a:t>  print(u)                   </a:t>
            </a:r>
            <a:r>
              <a:rPr lang="en-US" sz="2400" dirty="0">
                <a:solidFill>
                  <a:srgbClr val="00B050"/>
                </a:solidFill>
              </a:rPr>
              <a:t># print &lt;0, 46, 0, 0, 90&gt;</a:t>
            </a:r>
          </a:p>
          <a:p>
            <a:pPr marL="0" indent="0">
              <a:buNone/>
            </a:pPr>
            <a:r>
              <a:rPr lang="en-US" sz="2400" dirty="0"/>
              <a:t>  total = 0</a:t>
            </a:r>
          </a:p>
          <a:p>
            <a:pPr marL="0" indent="0">
              <a:buNone/>
            </a:pPr>
            <a:r>
              <a:rPr lang="en-US" sz="2400" dirty="0"/>
              <a:t>  for entry in v:    </a:t>
            </a:r>
            <a:r>
              <a:rPr lang="en-US" sz="2400" dirty="0" smtClean="0">
                <a:solidFill>
                  <a:srgbClr val="00B050"/>
                </a:solidFill>
              </a:rPr>
              <a:t># </a:t>
            </a:r>
            <a:r>
              <a:rPr lang="en-US" sz="2400" dirty="0">
                <a:solidFill>
                  <a:srgbClr val="00B050"/>
                </a:solidFill>
              </a:rPr>
              <a:t>implicit iteration via __</a:t>
            </a:r>
            <a:r>
              <a:rPr lang="en-US" sz="2400" dirty="0" err="1">
                <a:solidFill>
                  <a:srgbClr val="00B050"/>
                </a:solidFill>
              </a:rPr>
              <a:t>len</a:t>
            </a:r>
            <a:r>
              <a:rPr lang="en-US" sz="2400" dirty="0">
                <a:solidFill>
                  <a:srgbClr val="00B050"/>
                </a:solidFill>
              </a:rPr>
              <a:t>__ and __</a:t>
            </a:r>
            <a:r>
              <a:rPr lang="en-US" sz="2400" dirty="0" err="1">
                <a:solidFill>
                  <a:srgbClr val="00B050"/>
                </a:solidFill>
              </a:rPr>
              <a:t>getitem</a:t>
            </a:r>
            <a:r>
              <a:rPr lang="en-US" sz="2400" dirty="0">
                <a:solidFill>
                  <a:srgbClr val="00B050"/>
                </a:solidFill>
              </a:rPr>
              <a:t>__</a:t>
            </a:r>
          </a:p>
          <a:p>
            <a:pPr marL="0" indent="0">
              <a:buNone/>
            </a:pPr>
            <a:r>
              <a:rPr lang="en-US" sz="2400" dirty="0"/>
              <a:t>    total += entry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493631" y="5013176"/>
            <a:ext cx="280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Output</a:t>
            </a:r>
          </a:p>
          <a:p>
            <a:r>
              <a:rPr lang="en-IN" sz="2400" dirty="0" smtClean="0"/>
              <a:t>45 </a:t>
            </a:r>
          </a:p>
          <a:p>
            <a:r>
              <a:rPr lang="en-IN" sz="2400" dirty="0" smtClean="0"/>
              <a:t>&lt;</a:t>
            </a:r>
            <a:r>
              <a:rPr lang="en-IN" sz="2400" dirty="0"/>
              <a:t>0, 46, 0, 0, 90&gt;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0B20-B3FE-4ED4-9023-50EB59182662}" type="datetime1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https://www.geeksforgeeks.org/python-oops-concepts/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polymorphism means the same function name (but different signatures) being used for different </a:t>
            </a:r>
            <a:r>
              <a:rPr lang="en-US" dirty="0" smtClean="0"/>
              <a:t>types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def</a:t>
            </a:r>
            <a:r>
              <a:rPr lang="en-US" dirty="0"/>
              <a:t> add(x, </a:t>
            </a:r>
            <a:r>
              <a:rPr lang="en-US" dirty="0" smtClean="0"/>
              <a:t>y):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smtClean="0"/>
              <a:t>y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add(x, y, z </a:t>
            </a:r>
            <a:r>
              <a:rPr lang="en-US" dirty="0" smtClean="0"/>
              <a:t>):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return x + </a:t>
            </a:r>
            <a:r>
              <a:rPr lang="en-US" dirty="0" err="1"/>
              <a:t>y+z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Driver code</a:t>
            </a:r>
          </a:p>
          <a:p>
            <a:pPr marL="0" indent="0" algn="just">
              <a:buNone/>
            </a:pPr>
            <a:r>
              <a:rPr lang="en-US" dirty="0"/>
              <a:t>print(add(2, 3))</a:t>
            </a:r>
          </a:p>
          <a:p>
            <a:pPr marL="0" indent="0" algn="just">
              <a:buNone/>
            </a:pPr>
            <a:r>
              <a:rPr lang="en-US" dirty="0"/>
              <a:t>print(add(2, 3, 4))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CB18-AF2F-438F-8040-04BAE65F94D0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000" dirty="0">
                <a:solidFill>
                  <a:srgbClr val="00B050"/>
                </a:solidFill>
              </a:rPr>
              <a:t># Python program to demonstrate in-built </a:t>
            </a:r>
            <a:r>
              <a:rPr lang="en-US" sz="3000" dirty="0" smtClean="0">
                <a:solidFill>
                  <a:srgbClr val="00B050"/>
                </a:solidFill>
              </a:rPr>
              <a:t>polymorphic </a:t>
            </a:r>
            <a:r>
              <a:rPr lang="en-US" sz="3000" dirty="0">
                <a:solidFill>
                  <a:srgbClr val="00B050"/>
                </a:solidFill>
              </a:rPr>
              <a:t>functions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string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("geeks"))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() being used for a list</a:t>
            </a:r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([10, 20, 30]))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D8C6-E86B-4844-83E5-4BE0C75E1018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Polymorphism with class </a:t>
            </a:r>
            <a:r>
              <a:rPr lang="en-IN" b="1" dirty="0" smtClean="0"/>
              <a:t>methods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India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print("New Delhi is the capital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print("Hindi is the most widely spoken language of India.")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print("India is a developing country</a:t>
            </a:r>
            <a:r>
              <a:rPr lang="en-US" dirty="0" smtClean="0"/>
              <a:t>.")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682F-996A-4950-B8D0-32A300C102C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class </a:t>
            </a:r>
            <a:r>
              <a:rPr lang="en-US" dirty="0">
                <a:solidFill>
                  <a:srgbClr val="FF0000"/>
                </a:solidFill>
              </a:rPr>
              <a:t>USA</a:t>
            </a:r>
            <a:r>
              <a:rPr lang="en-US" dirty="0"/>
              <a:t>():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capital(self):</a:t>
            </a:r>
          </a:p>
          <a:p>
            <a:pPr marL="0" indent="0" algn="just">
              <a:buNone/>
            </a:pPr>
            <a:r>
              <a:rPr lang="en-US" dirty="0"/>
              <a:t>        print("Washington, D.C. is the capital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language(self):</a:t>
            </a:r>
          </a:p>
          <a:p>
            <a:pPr marL="0" indent="0" algn="just">
              <a:buNone/>
            </a:pPr>
            <a:r>
              <a:rPr lang="en-US" dirty="0"/>
              <a:t>        print("English is the primary language of USA.")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type(self):</a:t>
            </a:r>
          </a:p>
          <a:p>
            <a:pPr marL="0" indent="0" algn="just">
              <a:buNone/>
            </a:pPr>
            <a:r>
              <a:rPr lang="en-US" dirty="0"/>
              <a:t>        print("USA is a developed country.")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 err="1"/>
              <a:t>obj_ind</a:t>
            </a:r>
            <a:r>
              <a:rPr lang="en-US" dirty="0"/>
              <a:t> = India()</a:t>
            </a:r>
          </a:p>
          <a:p>
            <a:pPr marL="0" indent="0" algn="just">
              <a:buNone/>
            </a:pPr>
            <a:r>
              <a:rPr lang="en-US" dirty="0" err="1"/>
              <a:t>obj_usa</a:t>
            </a:r>
            <a:r>
              <a:rPr lang="en-US" dirty="0"/>
              <a:t> = USA()</a:t>
            </a:r>
          </a:p>
          <a:p>
            <a:pPr marL="0" indent="0" algn="just">
              <a:buNone/>
            </a:pPr>
            <a:r>
              <a:rPr lang="en-US" dirty="0"/>
              <a:t>for country in (</a:t>
            </a:r>
            <a:r>
              <a:rPr lang="en-US" dirty="0" err="1"/>
              <a:t>obj_ind</a:t>
            </a:r>
            <a:r>
              <a:rPr lang="en-US" dirty="0"/>
              <a:t>, </a:t>
            </a:r>
            <a:r>
              <a:rPr lang="en-US" dirty="0" err="1"/>
              <a:t>obj_usa</a:t>
            </a:r>
            <a:r>
              <a:rPr lang="en-US" dirty="0"/>
              <a:t>):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country.capital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country.language</a:t>
            </a:r>
            <a:r>
              <a:rPr lang="en-US" dirty="0"/>
              <a:t>()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country.type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C9A-956E-4870-A5E1-AE4D46380FD3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Practice</a:t>
            </a:r>
          </a:p>
          <a:p>
            <a:pPr marL="514350" indent="-514350" algn="just">
              <a:buAutoNum type="arabicPeriod"/>
            </a:pPr>
            <a:r>
              <a:rPr lang="en-IN" dirty="0" smtClean="0"/>
              <a:t>Implement polymorphism to find the area of circle, square, and rectangle.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Create the </a:t>
            </a:r>
            <a:r>
              <a:rPr lang="en-US" dirty="0"/>
              <a:t>two classes ‘Tomato’ and ‘</a:t>
            </a:r>
            <a:r>
              <a:rPr lang="en-US" dirty="0" smtClean="0"/>
              <a:t>Apple’ which contains the methods</a:t>
            </a:r>
            <a:r>
              <a:rPr lang="en-US" dirty="0"/>
              <a:t> </a:t>
            </a:r>
            <a:r>
              <a:rPr lang="en-US" b="1" dirty="0"/>
              <a:t>type()</a:t>
            </a:r>
            <a:r>
              <a:rPr lang="en-US" dirty="0"/>
              <a:t> and </a:t>
            </a:r>
            <a:r>
              <a:rPr lang="en-US" b="1" dirty="0"/>
              <a:t>color()</a:t>
            </a:r>
            <a:r>
              <a:rPr lang="en-US" dirty="0"/>
              <a:t>, each of which is </a:t>
            </a:r>
            <a:r>
              <a:rPr lang="en-US" dirty="0" smtClean="0"/>
              <a:t>print the type and color of the tomato and apple.</a:t>
            </a:r>
            <a:r>
              <a:rPr lang="en-US" dirty="0"/>
              <a:t> 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Tomato(): </a:t>
            </a: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#tomato 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("</a:t>
            </a:r>
            <a:r>
              <a:rPr lang="en-IN" dirty="0"/>
              <a:t> Tomato </a:t>
            </a:r>
            <a:r>
              <a:rPr lang="en-IN" dirty="0" smtClean="0"/>
              <a:t> is a Vegetable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</a:t>
            </a:r>
            <a:r>
              <a:rPr lang="en-IN" dirty="0" err="1" smtClean="0"/>
              <a:t>color</a:t>
            </a:r>
            <a:r>
              <a:rPr lang="en-IN" dirty="0" smtClean="0"/>
              <a:t>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Apple(): </a:t>
            </a:r>
            <a:r>
              <a:rPr lang="en-IN" dirty="0" smtClean="0"/>
              <a:t>  	</a:t>
            </a:r>
            <a:r>
              <a:rPr lang="en-IN" dirty="0" smtClean="0">
                <a:solidFill>
                  <a:srgbClr val="00B050"/>
                </a:solidFill>
              </a:rPr>
              <a:t>#apple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type(self):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a Fruit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(self): </a:t>
            </a:r>
          </a:p>
          <a:p>
            <a:pPr marL="0" indent="0">
              <a:buNone/>
            </a:pPr>
            <a:r>
              <a:rPr lang="en-IN" dirty="0"/>
              <a:t>       print</a:t>
            </a:r>
            <a:r>
              <a:rPr lang="en-IN" dirty="0" smtClean="0"/>
              <a:t>(“Apple is Red</a:t>
            </a:r>
            <a:r>
              <a:rPr lang="en-IN" dirty="0"/>
              <a:t>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obj_tomato</a:t>
            </a:r>
            <a:r>
              <a:rPr lang="en-IN" dirty="0"/>
              <a:t> = Tomato()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obj_tomato.type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obj_tomato.color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obj_apple</a:t>
            </a:r>
            <a:r>
              <a:rPr lang="en-IN" dirty="0"/>
              <a:t> = Apple()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obj_apple.type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err="1" smtClean="0"/>
              <a:t>obj_apple.color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parent class and child class having the same method. This </a:t>
            </a:r>
            <a:r>
              <a:rPr lang="en-US" dirty="0"/>
              <a:t>process of re-implementing a method in the child class is known as </a:t>
            </a:r>
            <a:r>
              <a:rPr lang="en-US" b="1" dirty="0"/>
              <a:t>Method </a:t>
            </a:r>
            <a:r>
              <a:rPr lang="en-US" b="1" dirty="0" smtClean="0"/>
              <a:t>Overriding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Bird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intro(self):</a:t>
            </a:r>
          </a:p>
          <a:p>
            <a:pPr marL="0" indent="0">
              <a:buNone/>
            </a:pPr>
            <a:r>
              <a:rPr lang="en-US" dirty="0"/>
              <a:t>    print("There are many types of birds.")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print("Most of the birds can fly but some cannot.")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class sparrow(Bird):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print("Sparrows can fly.")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ostrich(Bird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>
              <a:buNone/>
            </a:pPr>
            <a:r>
              <a:rPr lang="en-US" dirty="0"/>
              <a:t>    print("Ostriches cannot fly.")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9F70-7C20-4B9A-80AD-D9BA750959FA}" type="datetime1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2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1170</Words>
  <Application>Microsoft Office PowerPoint</Application>
  <PresentationFormat>On-screen Show (4:3)</PresentationFormat>
  <Paragraphs>238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DEPARTMENT OF ARTIFICIAL INTELLIGENCE AND DATA SCIENCE</vt:lpstr>
      <vt:lpstr>Polymorphism</vt:lpstr>
      <vt:lpstr>Polymorphism</vt:lpstr>
      <vt:lpstr>Polymorphism</vt:lpstr>
      <vt:lpstr>Polymorphism</vt:lpstr>
      <vt:lpstr>Practice</vt:lpstr>
      <vt:lpstr>PowerPoint Presentation</vt:lpstr>
      <vt:lpstr>Inheritance</vt:lpstr>
      <vt:lpstr>Polymorphism: Method Overriding or runtime polymorphism</vt:lpstr>
      <vt:lpstr>Polymorphism: Method Overriding or runtime polymorphism</vt:lpstr>
      <vt:lpstr>Multi-dimensional vector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93</cp:revision>
  <dcterms:created xsi:type="dcterms:W3CDTF">2022-03-29T09:23:18Z</dcterms:created>
  <dcterms:modified xsi:type="dcterms:W3CDTF">2022-04-07T09:11:57Z</dcterms:modified>
</cp:coreProperties>
</file>