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5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5.xml"/><Relationship Id="rId3" Type="http://schemas.openxmlformats.org/officeDocument/2006/relationships/presProps" Target="presProps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819392" y="3588038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kalidas.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NMID:24132161802521045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 Sc. Commputer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Goverment Arts And science college thiruvennainallur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5" name="Google Shape;115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421027" y="2389128"/>
            <a:ext cx="85341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Successfully implemented a working prototype using only front-end tools.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Smooth drag-and-drop user experience.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Demonstration of medication organization in different categories or time slots.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(Add screenshots of:)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Homepage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Drag-and-drop in action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Organized medication layout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2211452" y="1869603"/>
            <a:ext cx="3000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Drog_n Drap provides a simple, intuitive solution for medication management.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Demonstrates the power of HTML, CSS, and JavaScript in building interactive web apps.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Potential for further development: reminders, backend integration, user accounts.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helpful tool for improving health routines and reducing medication errors.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2510849" y="1695450"/>
            <a:ext cx="4937760" cy="284607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Drog_n drap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1" name="Google Shape;41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5" name="Google Shape;55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2" name="Google Shape;62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2515925" y="2019293"/>
            <a:ext cx="30000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Users face difficulty managing or organizing their medications or prescriptions.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Lack of a simple and interactive way to categorize drugs or medical information.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Manual handling of medical lists can lead to confusion and errors.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Need for a visually appealing and user-friendly interface to manage drug data efficiently.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2" name="Google Shape;72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1989285" y="2019296"/>
            <a:ext cx="3000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drod_n drog is a web-based drag-and-drop application designed to manage drugs or medication data.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Built using core front-end technologies: HTML, CSS, and JavaScript.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Allows users to interactively drag and drop items (e.g., medications) into categories or schedules.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Aims to enhance medication management for individual users or healthcare staff.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392459" y="2105290"/>
            <a:ext cx="735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Individual patients who want to manage their own medication schedules.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Elderly users or caretakers looking for an easy visual way to organize medications.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Healthcare staff in clinics or hospitals to sort drugs into types, schedules, or patient lists.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Pharmacists managing inventory or categorizing drugs visually.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327952" y="2019300"/>
            <a:ext cx="3000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HTML: For structuring the content and layout of the web application.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CSS: For styling, responsive design, and layout formatting.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JavaScript: For implementing drag-and-drop functionality and dynamic interaction.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Used DOM manipulation to update the UI in real-time.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Optional: Used local storage (if implemented) to temporarily save the drag-drop state.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517213" y="1029575"/>
            <a:ext cx="3000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Clean and minimalistic UI for clarity.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Responsive grid layout for organizing draggable elements.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Header (App name and navigation)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Draggable medication list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Drop zones for categories or time slots (e.g., Morning, Afternoon, Night)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Visual feedback when dragging and dropping items (e.g., highlight effect).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Color-coded categories for better identification.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2803046" y="1769538"/>
            <a:ext cx="3000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Drag-and-drop interface using native JavaScript.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Ability to move medications into different categories/schedules.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Instant visual feedback upon successful drop.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 and fast loading (no frameworks used).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Responsive design: works across devices (desktop, tablet, mobile).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Easy to extend with more features (e.g., reminders, database integration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