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24"/>
  </p:normalViewPr>
  <p:slideViewPr>
    <p:cSldViewPr snapToGrid="0" snapToObjects="1">
      <p:cViewPr varScale="1">
        <p:scale>
          <a:sx n="76" d="100"/>
          <a:sy n="76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DE604-F7DC-A743-AF68-7D9EAFFAEC3D}" type="datetimeFigureOut">
              <a:rPr lang="en-US" smtClean="0"/>
              <a:t>9/15/17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C6C2A-255F-C64D-8730-9AEDF551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3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A8ED-762A-C04D-B6A7-6D1CD316C0AF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C242-AB88-734E-8455-6AE6F5012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7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A8ED-762A-C04D-B6A7-6D1CD316C0AF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C242-AB88-734E-8455-6AE6F5012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0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A8ED-762A-C04D-B6A7-6D1CD316C0AF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C242-AB88-734E-8455-6AE6F5012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7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A8ED-762A-C04D-B6A7-6D1CD316C0AF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C242-AB88-734E-8455-6AE6F5012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A8ED-762A-C04D-B6A7-6D1CD316C0AF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C242-AB88-734E-8455-6AE6F5012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7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A8ED-762A-C04D-B6A7-6D1CD316C0AF}" type="datetimeFigureOut">
              <a:rPr lang="en-US" smtClean="0"/>
              <a:t>9/15/17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C242-AB88-734E-8455-6AE6F5012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A8ED-762A-C04D-B6A7-6D1CD316C0AF}" type="datetimeFigureOut">
              <a:rPr lang="en-US" smtClean="0"/>
              <a:t>9/15/17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C242-AB88-734E-8455-6AE6F5012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7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A8ED-762A-C04D-B6A7-6D1CD316C0AF}" type="datetimeFigureOut">
              <a:rPr lang="en-US" smtClean="0"/>
              <a:t>9/15/17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C242-AB88-734E-8455-6AE6F5012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8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A8ED-762A-C04D-B6A7-6D1CD316C0AF}" type="datetimeFigureOut">
              <a:rPr lang="en-US" smtClean="0"/>
              <a:t>9/15/17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C242-AB88-734E-8455-6AE6F5012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6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A8ED-762A-C04D-B6A7-6D1CD316C0AF}" type="datetimeFigureOut">
              <a:rPr lang="en-US" smtClean="0"/>
              <a:t>9/15/17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C242-AB88-734E-8455-6AE6F5012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1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A8ED-762A-C04D-B6A7-6D1CD316C0AF}" type="datetimeFigureOut">
              <a:rPr lang="en-US" smtClean="0"/>
              <a:t>9/15/17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C242-AB88-734E-8455-6AE6F5012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1A8ED-762A-C04D-B6A7-6D1CD316C0AF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3C242-AB88-734E-8455-6AE6F5012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0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9558"/>
            <a:ext cx="9144000" cy="2387600"/>
          </a:xfrm>
        </p:spPr>
        <p:txBody>
          <a:bodyPr/>
          <a:lstStyle/>
          <a:p>
            <a:r>
              <a:rPr lang="en-US" dirty="0" smtClean="0"/>
              <a:t>Extract 77 – Beyond the Numbers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70400"/>
            <a:ext cx="9144000" cy="3979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Raphael Jafri and Kali </a:t>
            </a:r>
            <a:r>
              <a:rPr lang="en-US" smtClean="0"/>
              <a:t>Graziano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holistic approach to Big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29449" y="4300916"/>
            <a:ext cx="3914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“the object that is known always conceals something beyond the empirical datum..”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915399" y="5684834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-Pope Benedict XVI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18" y="2150488"/>
            <a:ext cx="5434356" cy="34631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620" y="1972053"/>
            <a:ext cx="3450431" cy="23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0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Dehumanization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3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37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Extract 77 – Beyond the Numbers</vt:lpstr>
      <vt:lpstr>A holistic approach to Big Data</vt:lpstr>
      <vt:lpstr>Data Dehumanization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2017-09-15T22:05:26Z</dcterms:created>
  <dcterms:modified xsi:type="dcterms:W3CDTF">2017-09-15T22:48:36Z</dcterms:modified>
</cp:coreProperties>
</file>