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media/image2.jpeg" ContentType="image/jpeg"/>
  <Override PartName="/ppt/notesSlides/notesSlide2.xml" ContentType="application/vnd.openxmlformats-officedocument.presentationml.notesSlide+xml"/>
  <Override PartName="/ppt/media/image3.jpe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mic Sans MS"/>
        <a:ea typeface="Comic Sans MS"/>
        <a:cs typeface="Comic Sans MS"/>
        <a:sym typeface="Comic Sans MS"/>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mic Sans MS"/>
        <a:ea typeface="Comic Sans MS"/>
        <a:cs typeface="Comic Sans MS"/>
        <a:sym typeface="Comic Sans MS"/>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mic Sans MS"/>
        <a:ea typeface="Comic Sans MS"/>
        <a:cs typeface="Comic Sans MS"/>
        <a:sym typeface="Comic Sans MS"/>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mic Sans MS"/>
        <a:ea typeface="Comic Sans MS"/>
        <a:cs typeface="Comic Sans MS"/>
        <a:sym typeface="Comic Sans MS"/>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mic Sans MS"/>
        <a:ea typeface="Comic Sans MS"/>
        <a:cs typeface="Comic Sans MS"/>
        <a:sym typeface="Comic Sans MS"/>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mic Sans MS"/>
        <a:ea typeface="Comic Sans MS"/>
        <a:cs typeface="Comic Sans MS"/>
        <a:sym typeface="Comic Sans MS"/>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mic Sans MS"/>
        <a:ea typeface="Comic Sans MS"/>
        <a:cs typeface="Comic Sans MS"/>
        <a:sym typeface="Comic Sans MS"/>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mic Sans MS"/>
        <a:ea typeface="Comic Sans MS"/>
        <a:cs typeface="Comic Sans MS"/>
        <a:sym typeface="Comic Sans MS"/>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mic Sans MS"/>
        <a:ea typeface="Comic Sans MS"/>
        <a:cs typeface="Comic Sans MS"/>
        <a:sym typeface="Comic Sans M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Comic Sans MS"/>
          <a:ea typeface="Comic Sans MS"/>
          <a:cs typeface="Comic Sans M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alpha val="20000"/>
            </a:schemeClr>
          </a:solidFill>
        </a:fill>
      </a:tcStyle>
    </a:wholeTbl>
    <a:band2H>
      <a:tcTxStyle b="def" i="def"/>
      <a:tcStyle>
        <a:tcBdr/>
        <a:fill>
          <a:solidFill>
            <a:srgbClr val="FFFFFF"/>
          </a:solidFill>
        </a:fill>
      </a:tcStyle>
    </a:band2H>
    <a:firstCol>
      <a:tcTxStyle b="on" i="off">
        <a:font>
          <a:latin typeface="Comic Sans MS"/>
          <a:ea typeface="Comic Sans MS"/>
          <a:cs typeface="Comic Sans M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alpha val="20000"/>
            </a:schemeClr>
          </a:solidFill>
        </a:fill>
      </a:tcStyle>
    </a:firstCol>
    <a:lastRow>
      <a:tcTxStyle b="on" i="off">
        <a:font>
          <a:latin typeface="Comic Sans MS"/>
          <a:ea typeface="Comic Sans MS"/>
          <a:cs typeface="Comic Sans MS"/>
        </a:font>
        <a:srgbClr val="000000"/>
      </a:tcTxStyle>
      <a:tcStyle>
        <a:tcBdr>
          <a:left>
            <a:ln w="12700" cap="flat">
              <a:noFill/>
              <a:miter lim="400000"/>
            </a:ln>
          </a:left>
          <a:right>
            <a:ln w="12700" cap="flat">
              <a:noFill/>
              <a:miter lim="400000"/>
            </a:ln>
          </a:right>
          <a:top>
            <a:ln w="12700" cap="flat">
              <a:solidFill>
                <a:schemeClr val="accent1"/>
              </a:solidFill>
              <a:prstDash val="solid"/>
              <a:round/>
            </a:ln>
          </a:top>
          <a:bottom>
            <a:ln w="12700" cap="flat">
              <a:solidFill>
                <a:schemeClr val="accent1"/>
              </a:solidFill>
              <a:prstDash val="solid"/>
              <a:round/>
            </a:ln>
          </a:bottom>
          <a:insideH>
            <a:ln w="12700" cap="flat">
              <a:noFill/>
              <a:miter lim="400000"/>
            </a:ln>
          </a:insideH>
          <a:insideV>
            <a:ln w="12700" cap="flat">
              <a:noFill/>
              <a:miter lim="400000"/>
            </a:ln>
          </a:insideV>
        </a:tcBdr>
        <a:fill>
          <a:noFill/>
        </a:fill>
      </a:tcStyle>
    </a:lastRow>
    <a:firstRow>
      <a:tcTxStyle b="on" i="off">
        <a:font>
          <a:latin typeface="Comic Sans MS"/>
          <a:ea typeface="Comic Sans MS"/>
          <a:cs typeface="Comic Sans MS"/>
        </a:font>
        <a:srgbClr val="000000"/>
      </a:tcTxStyle>
      <a:tcStyle>
        <a:tcBdr>
          <a:left>
            <a:ln w="12700" cap="flat">
              <a:noFill/>
              <a:miter lim="400000"/>
            </a:ln>
          </a:left>
          <a:right>
            <a:ln w="12700" cap="flat">
              <a:noFill/>
              <a:miter lim="400000"/>
            </a:ln>
          </a:right>
          <a:top>
            <a:ln w="12700" cap="flat">
              <a:solidFill>
                <a:schemeClr val="accent1"/>
              </a:solidFill>
              <a:prstDash val="solid"/>
              <a:round/>
            </a:ln>
          </a:top>
          <a:bottom>
            <a:ln w="12700" cap="flat">
              <a:solidFill>
                <a:schemeClr val="accent1"/>
              </a:solidFill>
              <a:prstDash val="solid"/>
              <a:round/>
            </a:ln>
          </a:bottom>
          <a:insideH>
            <a:ln w="12700" cap="flat">
              <a:noFill/>
              <a:miter lim="400000"/>
            </a:ln>
          </a:insideH>
          <a:insideV>
            <a:ln w="12700" cap="flat">
              <a:noFill/>
              <a:miter lim="400000"/>
            </a:ln>
          </a:insideV>
        </a:tcBdr>
        <a:fill>
          <a:noFill/>
        </a:fill>
      </a:tcStyle>
    </a:firstRow>
  </a:tblStyle>
  <a:tblStyle styleId="{C7B018BB-80A7-4F77-B60F-C8B233D01FF8}" styleName="">
    <a:tblBg/>
    <a:wholeTbl>
      <a:tcTxStyle b="off" i="off">
        <a:font>
          <a:latin typeface="Comic Sans MS"/>
          <a:ea typeface="Comic Sans MS"/>
          <a:cs typeface="Comic Sans MS"/>
        </a:font>
        <a:srgbClr val="000000"/>
      </a:tcTxStyle>
      <a:tcStyle>
        <a:tcBdr>
          <a:left>
            <a:ln w="12700" cap="flat">
              <a:solidFill>
                <a:srgbClr val="FFFFDD"/>
              </a:solidFill>
              <a:prstDash val="solid"/>
              <a:round/>
            </a:ln>
          </a:left>
          <a:right>
            <a:ln w="12700" cap="flat">
              <a:solidFill>
                <a:srgbClr val="FFFFDD"/>
              </a:solidFill>
              <a:prstDash val="solid"/>
              <a:round/>
            </a:ln>
          </a:right>
          <a:top>
            <a:ln w="12700" cap="flat">
              <a:solidFill>
                <a:srgbClr val="FFFFDD"/>
              </a:solidFill>
              <a:prstDash val="solid"/>
              <a:round/>
            </a:ln>
          </a:top>
          <a:bottom>
            <a:ln w="12700" cap="flat">
              <a:solidFill>
                <a:srgbClr val="FFFFDD"/>
              </a:solidFill>
              <a:prstDash val="solid"/>
              <a:round/>
            </a:ln>
          </a:bottom>
          <a:insideH>
            <a:ln w="12700" cap="flat">
              <a:solidFill>
                <a:srgbClr val="FFFFDD"/>
              </a:solidFill>
              <a:prstDash val="solid"/>
              <a:round/>
            </a:ln>
          </a:insideH>
          <a:insideV>
            <a:ln w="12700" cap="flat">
              <a:solidFill>
                <a:srgbClr val="FFFFDD"/>
              </a:solidFill>
              <a:prstDash val="solid"/>
              <a:round/>
            </a:ln>
          </a:insideV>
        </a:tcBdr>
        <a:fill>
          <a:solidFill>
            <a:srgbClr val="ECDDCA"/>
          </a:solidFill>
        </a:fill>
      </a:tcStyle>
    </a:wholeTbl>
    <a:band2H>
      <a:tcTxStyle b="def" i="def"/>
      <a:tcStyle>
        <a:tcBdr/>
        <a:fill>
          <a:solidFill>
            <a:srgbClr val="F6EFE6"/>
          </a:solidFill>
        </a:fill>
      </a:tcStyle>
    </a:band2H>
    <a:firstCol>
      <a:tcTxStyle b="on" i="off">
        <a:font>
          <a:latin typeface="Comic Sans MS"/>
          <a:ea typeface="Comic Sans MS"/>
          <a:cs typeface="Comic Sans MS"/>
        </a:font>
        <a:srgbClr val="FFFFDD"/>
      </a:tcTxStyle>
      <a:tcStyle>
        <a:tcBdr>
          <a:left>
            <a:ln w="12700" cap="flat">
              <a:solidFill>
                <a:srgbClr val="FFFFDD"/>
              </a:solidFill>
              <a:prstDash val="solid"/>
              <a:round/>
            </a:ln>
          </a:left>
          <a:right>
            <a:ln w="12700" cap="flat">
              <a:solidFill>
                <a:srgbClr val="FFFFDD"/>
              </a:solidFill>
              <a:prstDash val="solid"/>
              <a:round/>
            </a:ln>
          </a:right>
          <a:top>
            <a:ln w="12700" cap="flat">
              <a:solidFill>
                <a:srgbClr val="FFFFDD"/>
              </a:solidFill>
              <a:prstDash val="solid"/>
              <a:round/>
            </a:ln>
          </a:top>
          <a:bottom>
            <a:ln w="12700" cap="flat">
              <a:solidFill>
                <a:srgbClr val="FFFFDD"/>
              </a:solidFill>
              <a:prstDash val="solid"/>
              <a:round/>
            </a:ln>
          </a:bottom>
          <a:insideH>
            <a:ln w="12700" cap="flat">
              <a:solidFill>
                <a:srgbClr val="FFFFDD"/>
              </a:solidFill>
              <a:prstDash val="solid"/>
              <a:round/>
            </a:ln>
          </a:insideH>
          <a:insideV>
            <a:ln w="12700" cap="flat">
              <a:solidFill>
                <a:srgbClr val="FFFFDD"/>
              </a:solidFill>
              <a:prstDash val="solid"/>
              <a:round/>
            </a:ln>
          </a:insideV>
        </a:tcBdr>
        <a:fill>
          <a:solidFill>
            <a:schemeClr val="accent1"/>
          </a:solidFill>
        </a:fill>
      </a:tcStyle>
    </a:firstCol>
    <a:lastRow>
      <a:tcTxStyle b="on" i="off">
        <a:font>
          <a:latin typeface="Comic Sans MS"/>
          <a:ea typeface="Comic Sans MS"/>
          <a:cs typeface="Comic Sans MS"/>
        </a:font>
        <a:srgbClr val="FFFFDD"/>
      </a:tcTxStyle>
      <a:tcStyle>
        <a:tcBdr>
          <a:left>
            <a:ln w="12700" cap="flat">
              <a:solidFill>
                <a:srgbClr val="FFFFDD"/>
              </a:solidFill>
              <a:prstDash val="solid"/>
              <a:round/>
            </a:ln>
          </a:left>
          <a:right>
            <a:ln w="12700" cap="flat">
              <a:solidFill>
                <a:srgbClr val="FFFFDD"/>
              </a:solidFill>
              <a:prstDash val="solid"/>
              <a:round/>
            </a:ln>
          </a:right>
          <a:top>
            <a:ln w="38100" cap="flat">
              <a:solidFill>
                <a:srgbClr val="FFFFDD"/>
              </a:solidFill>
              <a:prstDash val="solid"/>
              <a:round/>
            </a:ln>
          </a:top>
          <a:bottom>
            <a:ln w="12700" cap="flat">
              <a:solidFill>
                <a:srgbClr val="FFFFDD"/>
              </a:solidFill>
              <a:prstDash val="solid"/>
              <a:round/>
            </a:ln>
          </a:bottom>
          <a:insideH>
            <a:ln w="12700" cap="flat">
              <a:solidFill>
                <a:srgbClr val="FFFFDD"/>
              </a:solidFill>
              <a:prstDash val="solid"/>
              <a:round/>
            </a:ln>
          </a:insideH>
          <a:insideV>
            <a:ln w="12700" cap="flat">
              <a:solidFill>
                <a:srgbClr val="FFFFDD"/>
              </a:solidFill>
              <a:prstDash val="solid"/>
              <a:round/>
            </a:ln>
          </a:insideV>
        </a:tcBdr>
        <a:fill>
          <a:solidFill>
            <a:schemeClr val="accent1"/>
          </a:solidFill>
        </a:fill>
      </a:tcStyle>
    </a:lastRow>
    <a:firstRow>
      <a:tcTxStyle b="on" i="off">
        <a:font>
          <a:latin typeface="Comic Sans MS"/>
          <a:ea typeface="Comic Sans MS"/>
          <a:cs typeface="Comic Sans MS"/>
        </a:font>
        <a:srgbClr val="FFFFDD"/>
      </a:tcTxStyle>
      <a:tcStyle>
        <a:tcBdr>
          <a:left>
            <a:ln w="12700" cap="flat">
              <a:solidFill>
                <a:srgbClr val="FFFFDD"/>
              </a:solidFill>
              <a:prstDash val="solid"/>
              <a:round/>
            </a:ln>
          </a:left>
          <a:right>
            <a:ln w="12700" cap="flat">
              <a:solidFill>
                <a:srgbClr val="FFFFDD"/>
              </a:solidFill>
              <a:prstDash val="solid"/>
              <a:round/>
            </a:ln>
          </a:right>
          <a:top>
            <a:ln w="12700" cap="flat">
              <a:solidFill>
                <a:srgbClr val="FFFFDD"/>
              </a:solidFill>
              <a:prstDash val="solid"/>
              <a:round/>
            </a:ln>
          </a:top>
          <a:bottom>
            <a:ln w="38100" cap="flat">
              <a:solidFill>
                <a:srgbClr val="FFFFDD"/>
              </a:solidFill>
              <a:prstDash val="solid"/>
              <a:round/>
            </a:ln>
          </a:bottom>
          <a:insideH>
            <a:ln w="12700" cap="flat">
              <a:solidFill>
                <a:srgbClr val="FFFFDD"/>
              </a:solidFill>
              <a:prstDash val="solid"/>
              <a:round/>
            </a:ln>
          </a:insideH>
          <a:insideV>
            <a:ln w="12700" cap="flat">
              <a:solidFill>
                <a:srgbClr val="FFFFDD"/>
              </a:solidFill>
              <a:prstDash val="solid"/>
              <a:round/>
            </a:ln>
          </a:insideV>
        </a:tcBdr>
        <a:fill>
          <a:solidFill>
            <a:schemeClr val="accent1"/>
          </a:solidFill>
        </a:fill>
      </a:tcStyle>
    </a:firstRow>
  </a:tblStyle>
  <a:tblStyle styleId="{EEE7283C-3CF3-47DC-8721-378D4A62B228}" styleName="">
    <a:tblBg/>
    <a:wholeTbl>
      <a:tcTxStyle b="off" i="off">
        <a:font>
          <a:latin typeface="Comic Sans MS"/>
          <a:ea typeface="Comic Sans MS"/>
          <a:cs typeface="Comic Sans MS"/>
        </a:font>
        <a:srgbClr val="000000"/>
      </a:tcTxStyle>
      <a:tcStyle>
        <a:tcBdr>
          <a:left>
            <a:ln w="12700" cap="flat">
              <a:solidFill>
                <a:srgbClr val="FFFFDD"/>
              </a:solidFill>
              <a:prstDash val="solid"/>
              <a:round/>
            </a:ln>
          </a:left>
          <a:right>
            <a:ln w="12700" cap="flat">
              <a:solidFill>
                <a:srgbClr val="FFFFDD"/>
              </a:solidFill>
              <a:prstDash val="solid"/>
              <a:round/>
            </a:ln>
          </a:right>
          <a:top>
            <a:ln w="12700" cap="flat">
              <a:solidFill>
                <a:srgbClr val="FFFFDD"/>
              </a:solidFill>
              <a:prstDash val="solid"/>
              <a:round/>
            </a:ln>
          </a:top>
          <a:bottom>
            <a:ln w="12700" cap="flat">
              <a:solidFill>
                <a:srgbClr val="FFFFDD"/>
              </a:solidFill>
              <a:prstDash val="solid"/>
              <a:round/>
            </a:ln>
          </a:bottom>
          <a:insideH>
            <a:ln w="12700" cap="flat">
              <a:solidFill>
                <a:srgbClr val="FFFFDD"/>
              </a:solidFill>
              <a:prstDash val="solid"/>
              <a:round/>
            </a:ln>
          </a:insideH>
          <a:insideV>
            <a:ln w="12700" cap="flat">
              <a:solidFill>
                <a:srgbClr val="FFFFDD"/>
              </a:solidFill>
              <a:prstDash val="solid"/>
              <a:round/>
            </a:ln>
          </a:insideV>
        </a:tcBdr>
        <a:fill>
          <a:solidFill>
            <a:srgbClr val="FFFFF7"/>
          </a:solidFill>
        </a:fill>
      </a:tcStyle>
    </a:wholeTbl>
    <a:band2H>
      <a:tcTxStyle b="def" i="def"/>
      <a:tcStyle>
        <a:tcBdr/>
        <a:fill>
          <a:solidFill>
            <a:srgbClr val="FFFFFB"/>
          </a:solidFill>
        </a:fill>
      </a:tcStyle>
    </a:band2H>
    <a:firstCol>
      <a:tcTxStyle b="on" i="off">
        <a:font>
          <a:latin typeface="Comic Sans MS"/>
          <a:ea typeface="Comic Sans MS"/>
          <a:cs typeface="Comic Sans MS"/>
        </a:font>
        <a:srgbClr val="FFFFDD"/>
      </a:tcTxStyle>
      <a:tcStyle>
        <a:tcBdr>
          <a:left>
            <a:ln w="12700" cap="flat">
              <a:solidFill>
                <a:srgbClr val="FFFFDD"/>
              </a:solidFill>
              <a:prstDash val="solid"/>
              <a:round/>
            </a:ln>
          </a:left>
          <a:right>
            <a:ln w="12700" cap="flat">
              <a:solidFill>
                <a:srgbClr val="FFFFDD"/>
              </a:solidFill>
              <a:prstDash val="solid"/>
              <a:round/>
            </a:ln>
          </a:right>
          <a:top>
            <a:ln w="12700" cap="flat">
              <a:solidFill>
                <a:srgbClr val="FFFFDD"/>
              </a:solidFill>
              <a:prstDash val="solid"/>
              <a:round/>
            </a:ln>
          </a:top>
          <a:bottom>
            <a:ln w="12700" cap="flat">
              <a:solidFill>
                <a:srgbClr val="FFFFDD"/>
              </a:solidFill>
              <a:prstDash val="solid"/>
              <a:round/>
            </a:ln>
          </a:bottom>
          <a:insideH>
            <a:ln w="12700" cap="flat">
              <a:solidFill>
                <a:srgbClr val="FFFFDD"/>
              </a:solidFill>
              <a:prstDash val="solid"/>
              <a:round/>
            </a:ln>
          </a:insideH>
          <a:insideV>
            <a:ln w="12700" cap="flat">
              <a:solidFill>
                <a:srgbClr val="FFFFDD"/>
              </a:solidFill>
              <a:prstDash val="solid"/>
              <a:round/>
            </a:ln>
          </a:insideV>
        </a:tcBdr>
        <a:fill>
          <a:solidFill>
            <a:schemeClr val="accent3"/>
          </a:solidFill>
        </a:fill>
      </a:tcStyle>
    </a:firstCol>
    <a:lastRow>
      <a:tcTxStyle b="on" i="off">
        <a:font>
          <a:latin typeface="Comic Sans MS"/>
          <a:ea typeface="Comic Sans MS"/>
          <a:cs typeface="Comic Sans MS"/>
        </a:font>
        <a:srgbClr val="FFFFDD"/>
      </a:tcTxStyle>
      <a:tcStyle>
        <a:tcBdr>
          <a:left>
            <a:ln w="12700" cap="flat">
              <a:solidFill>
                <a:srgbClr val="FFFFDD"/>
              </a:solidFill>
              <a:prstDash val="solid"/>
              <a:round/>
            </a:ln>
          </a:left>
          <a:right>
            <a:ln w="12700" cap="flat">
              <a:solidFill>
                <a:srgbClr val="FFFFDD"/>
              </a:solidFill>
              <a:prstDash val="solid"/>
              <a:round/>
            </a:ln>
          </a:right>
          <a:top>
            <a:ln w="38100" cap="flat">
              <a:solidFill>
                <a:srgbClr val="FFFFDD"/>
              </a:solidFill>
              <a:prstDash val="solid"/>
              <a:round/>
            </a:ln>
          </a:top>
          <a:bottom>
            <a:ln w="12700" cap="flat">
              <a:solidFill>
                <a:srgbClr val="FFFFDD"/>
              </a:solidFill>
              <a:prstDash val="solid"/>
              <a:round/>
            </a:ln>
          </a:bottom>
          <a:insideH>
            <a:ln w="12700" cap="flat">
              <a:solidFill>
                <a:srgbClr val="FFFFDD"/>
              </a:solidFill>
              <a:prstDash val="solid"/>
              <a:round/>
            </a:ln>
          </a:insideH>
          <a:insideV>
            <a:ln w="12700" cap="flat">
              <a:solidFill>
                <a:srgbClr val="FFFFDD"/>
              </a:solidFill>
              <a:prstDash val="solid"/>
              <a:round/>
            </a:ln>
          </a:insideV>
        </a:tcBdr>
        <a:fill>
          <a:solidFill>
            <a:schemeClr val="accent3"/>
          </a:solidFill>
        </a:fill>
      </a:tcStyle>
    </a:lastRow>
    <a:firstRow>
      <a:tcTxStyle b="on" i="off">
        <a:font>
          <a:latin typeface="Comic Sans MS"/>
          <a:ea typeface="Comic Sans MS"/>
          <a:cs typeface="Comic Sans MS"/>
        </a:font>
        <a:srgbClr val="FFFFDD"/>
      </a:tcTxStyle>
      <a:tcStyle>
        <a:tcBdr>
          <a:left>
            <a:ln w="12700" cap="flat">
              <a:solidFill>
                <a:srgbClr val="FFFFDD"/>
              </a:solidFill>
              <a:prstDash val="solid"/>
              <a:round/>
            </a:ln>
          </a:left>
          <a:right>
            <a:ln w="12700" cap="flat">
              <a:solidFill>
                <a:srgbClr val="FFFFDD"/>
              </a:solidFill>
              <a:prstDash val="solid"/>
              <a:round/>
            </a:ln>
          </a:right>
          <a:top>
            <a:ln w="12700" cap="flat">
              <a:solidFill>
                <a:srgbClr val="FFFFDD"/>
              </a:solidFill>
              <a:prstDash val="solid"/>
              <a:round/>
            </a:ln>
          </a:top>
          <a:bottom>
            <a:ln w="38100" cap="flat">
              <a:solidFill>
                <a:srgbClr val="FFFFDD"/>
              </a:solidFill>
              <a:prstDash val="solid"/>
              <a:round/>
            </a:ln>
          </a:bottom>
          <a:insideH>
            <a:ln w="12700" cap="flat">
              <a:solidFill>
                <a:srgbClr val="FFFFDD"/>
              </a:solidFill>
              <a:prstDash val="solid"/>
              <a:round/>
            </a:ln>
          </a:insideH>
          <a:insideV>
            <a:ln w="12700" cap="flat">
              <a:solidFill>
                <a:srgbClr val="FFFFDD"/>
              </a:solidFill>
              <a:prstDash val="solid"/>
              <a:round/>
            </a:ln>
          </a:insideV>
        </a:tcBdr>
        <a:fill>
          <a:solidFill>
            <a:schemeClr val="accent3"/>
          </a:solidFill>
        </a:fill>
      </a:tcStyle>
    </a:firstRow>
  </a:tblStyle>
  <a:tblStyle styleId="{CF821DB8-F4EB-4A41-A1BA-3FCAFE7338EE}" styleName="">
    <a:tblBg/>
    <a:wholeTbl>
      <a:tcTxStyle b="off" i="off">
        <a:font>
          <a:latin typeface="Comic Sans MS"/>
          <a:ea typeface="Comic Sans MS"/>
          <a:cs typeface="Comic Sans MS"/>
        </a:font>
        <a:srgbClr val="000000"/>
      </a:tcTxStyle>
      <a:tcStyle>
        <a:tcBdr>
          <a:left>
            <a:ln w="12700" cap="flat">
              <a:solidFill>
                <a:srgbClr val="FFFFDD"/>
              </a:solidFill>
              <a:prstDash val="solid"/>
              <a:round/>
            </a:ln>
          </a:left>
          <a:right>
            <a:ln w="12700" cap="flat">
              <a:solidFill>
                <a:srgbClr val="FFFFDD"/>
              </a:solidFill>
              <a:prstDash val="solid"/>
              <a:round/>
            </a:ln>
          </a:right>
          <a:top>
            <a:ln w="12700" cap="flat">
              <a:solidFill>
                <a:srgbClr val="FFFFDD"/>
              </a:solidFill>
              <a:prstDash val="solid"/>
              <a:round/>
            </a:ln>
          </a:top>
          <a:bottom>
            <a:ln w="12700" cap="flat">
              <a:solidFill>
                <a:srgbClr val="FFFFDD"/>
              </a:solidFill>
              <a:prstDash val="solid"/>
              <a:round/>
            </a:ln>
          </a:bottom>
          <a:insideH>
            <a:ln w="12700" cap="flat">
              <a:solidFill>
                <a:srgbClr val="FFFFDD"/>
              </a:solidFill>
              <a:prstDash val="solid"/>
              <a:round/>
            </a:ln>
          </a:insideH>
          <a:insideV>
            <a:ln w="12700" cap="flat">
              <a:solidFill>
                <a:srgbClr val="FFFFDD"/>
              </a:solidFill>
              <a:prstDash val="solid"/>
              <a:round/>
            </a:ln>
          </a:insideV>
        </a:tcBdr>
        <a:fill>
          <a:solidFill>
            <a:srgbClr val="D4CACA"/>
          </a:solidFill>
        </a:fill>
      </a:tcStyle>
    </a:wholeTbl>
    <a:band2H>
      <a:tcTxStyle b="def" i="def"/>
      <a:tcStyle>
        <a:tcBdr/>
        <a:fill>
          <a:solidFill>
            <a:srgbClr val="EBE6E6"/>
          </a:solidFill>
        </a:fill>
      </a:tcStyle>
    </a:band2H>
    <a:firstCol>
      <a:tcTxStyle b="on" i="off">
        <a:font>
          <a:latin typeface="Comic Sans MS"/>
          <a:ea typeface="Comic Sans MS"/>
          <a:cs typeface="Comic Sans MS"/>
        </a:font>
        <a:srgbClr val="FFFFDD"/>
      </a:tcTxStyle>
      <a:tcStyle>
        <a:tcBdr>
          <a:left>
            <a:ln w="12700" cap="flat">
              <a:solidFill>
                <a:srgbClr val="FFFFDD"/>
              </a:solidFill>
              <a:prstDash val="solid"/>
              <a:round/>
            </a:ln>
          </a:left>
          <a:right>
            <a:ln w="12700" cap="flat">
              <a:solidFill>
                <a:srgbClr val="FFFFDD"/>
              </a:solidFill>
              <a:prstDash val="solid"/>
              <a:round/>
            </a:ln>
          </a:right>
          <a:top>
            <a:ln w="12700" cap="flat">
              <a:solidFill>
                <a:srgbClr val="FFFFDD"/>
              </a:solidFill>
              <a:prstDash val="solid"/>
              <a:round/>
            </a:ln>
          </a:top>
          <a:bottom>
            <a:ln w="12700" cap="flat">
              <a:solidFill>
                <a:srgbClr val="FFFFDD"/>
              </a:solidFill>
              <a:prstDash val="solid"/>
              <a:round/>
            </a:ln>
          </a:bottom>
          <a:insideH>
            <a:ln w="12700" cap="flat">
              <a:solidFill>
                <a:srgbClr val="FFFFDD"/>
              </a:solidFill>
              <a:prstDash val="solid"/>
              <a:round/>
            </a:ln>
          </a:insideH>
          <a:insideV>
            <a:ln w="12700" cap="flat">
              <a:solidFill>
                <a:srgbClr val="FFFFDD"/>
              </a:solidFill>
              <a:prstDash val="solid"/>
              <a:round/>
            </a:ln>
          </a:insideV>
        </a:tcBdr>
        <a:fill>
          <a:solidFill>
            <a:schemeClr val="accent6"/>
          </a:solidFill>
        </a:fill>
      </a:tcStyle>
    </a:firstCol>
    <a:lastRow>
      <a:tcTxStyle b="on" i="off">
        <a:font>
          <a:latin typeface="Comic Sans MS"/>
          <a:ea typeface="Comic Sans MS"/>
          <a:cs typeface="Comic Sans MS"/>
        </a:font>
        <a:srgbClr val="FFFFDD"/>
      </a:tcTxStyle>
      <a:tcStyle>
        <a:tcBdr>
          <a:left>
            <a:ln w="12700" cap="flat">
              <a:solidFill>
                <a:srgbClr val="FFFFDD"/>
              </a:solidFill>
              <a:prstDash val="solid"/>
              <a:round/>
            </a:ln>
          </a:left>
          <a:right>
            <a:ln w="12700" cap="flat">
              <a:solidFill>
                <a:srgbClr val="FFFFDD"/>
              </a:solidFill>
              <a:prstDash val="solid"/>
              <a:round/>
            </a:ln>
          </a:right>
          <a:top>
            <a:ln w="38100" cap="flat">
              <a:solidFill>
                <a:srgbClr val="FFFFDD"/>
              </a:solidFill>
              <a:prstDash val="solid"/>
              <a:round/>
            </a:ln>
          </a:top>
          <a:bottom>
            <a:ln w="12700" cap="flat">
              <a:solidFill>
                <a:srgbClr val="FFFFDD"/>
              </a:solidFill>
              <a:prstDash val="solid"/>
              <a:round/>
            </a:ln>
          </a:bottom>
          <a:insideH>
            <a:ln w="12700" cap="flat">
              <a:solidFill>
                <a:srgbClr val="FFFFDD"/>
              </a:solidFill>
              <a:prstDash val="solid"/>
              <a:round/>
            </a:ln>
          </a:insideH>
          <a:insideV>
            <a:ln w="12700" cap="flat">
              <a:solidFill>
                <a:srgbClr val="FFFFDD"/>
              </a:solidFill>
              <a:prstDash val="solid"/>
              <a:round/>
            </a:ln>
          </a:insideV>
        </a:tcBdr>
        <a:fill>
          <a:solidFill>
            <a:schemeClr val="accent6"/>
          </a:solidFill>
        </a:fill>
      </a:tcStyle>
    </a:lastRow>
    <a:firstRow>
      <a:tcTxStyle b="on" i="off">
        <a:font>
          <a:latin typeface="Comic Sans MS"/>
          <a:ea typeface="Comic Sans MS"/>
          <a:cs typeface="Comic Sans MS"/>
        </a:font>
        <a:srgbClr val="FFFFDD"/>
      </a:tcTxStyle>
      <a:tcStyle>
        <a:tcBdr>
          <a:left>
            <a:ln w="12700" cap="flat">
              <a:solidFill>
                <a:srgbClr val="FFFFDD"/>
              </a:solidFill>
              <a:prstDash val="solid"/>
              <a:round/>
            </a:ln>
          </a:left>
          <a:right>
            <a:ln w="12700" cap="flat">
              <a:solidFill>
                <a:srgbClr val="FFFFDD"/>
              </a:solidFill>
              <a:prstDash val="solid"/>
              <a:round/>
            </a:ln>
          </a:right>
          <a:top>
            <a:ln w="12700" cap="flat">
              <a:solidFill>
                <a:srgbClr val="FFFFDD"/>
              </a:solidFill>
              <a:prstDash val="solid"/>
              <a:round/>
            </a:ln>
          </a:top>
          <a:bottom>
            <a:ln w="38100" cap="flat">
              <a:solidFill>
                <a:srgbClr val="FFFFDD"/>
              </a:solidFill>
              <a:prstDash val="solid"/>
              <a:round/>
            </a:ln>
          </a:bottom>
          <a:insideH>
            <a:ln w="12700" cap="flat">
              <a:solidFill>
                <a:srgbClr val="FFFFDD"/>
              </a:solidFill>
              <a:prstDash val="solid"/>
              <a:round/>
            </a:ln>
          </a:insideH>
          <a:insideV>
            <a:ln w="12700" cap="flat">
              <a:solidFill>
                <a:srgbClr val="FFFFDD"/>
              </a:solidFill>
              <a:prstDash val="solid"/>
              <a:round/>
            </a:ln>
          </a:insideV>
        </a:tcBdr>
        <a:fill>
          <a:solidFill>
            <a:schemeClr val="accent6"/>
          </a:solidFill>
        </a:fill>
      </a:tcStyle>
    </a:firstRow>
  </a:tblStyle>
  <a:tblStyle styleId="{33BA23B1-9221-436E-865A-0063620EA4FD}" styleName="">
    <a:tblBg/>
    <a:wholeTbl>
      <a:tcTxStyle b="off" i="off">
        <a:font>
          <a:latin typeface="Comic Sans MS"/>
          <a:ea typeface="Comic Sans MS"/>
          <a:cs typeface="Comic Sans MS"/>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DD"/>
          </a:solidFill>
        </a:fill>
      </a:tcStyle>
    </a:band2H>
    <a:firstCol>
      <a:tcTxStyle b="on" i="off">
        <a:font>
          <a:latin typeface="Comic Sans MS"/>
          <a:ea typeface="Comic Sans MS"/>
          <a:cs typeface="Comic Sans MS"/>
        </a:font>
        <a:srgbClr val="FFFFDD"/>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omic Sans MS"/>
          <a:ea typeface="Comic Sans MS"/>
          <a:cs typeface="Comic Sans MS"/>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DD"/>
          </a:solidFill>
        </a:fill>
      </a:tcStyle>
    </a:lastRow>
    <a:firstRow>
      <a:tcTxStyle b="on" i="off">
        <a:font>
          <a:latin typeface="Comic Sans MS"/>
          <a:ea typeface="Comic Sans MS"/>
          <a:cs typeface="Comic Sans MS"/>
        </a:font>
        <a:srgbClr val="FFFFDD"/>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
          <a:latin typeface="Comic Sans MS"/>
          <a:ea typeface="Comic Sans MS"/>
          <a:cs typeface="Comic Sans MS"/>
        </a:font>
        <a:srgbClr val="000000"/>
      </a:tcTxStyle>
      <a:tcStyle>
        <a:tcBdr>
          <a:left>
            <a:ln w="12700" cap="flat">
              <a:solidFill>
                <a:srgbClr val="FFFFDD"/>
              </a:solidFill>
              <a:prstDash val="solid"/>
              <a:round/>
            </a:ln>
          </a:left>
          <a:right>
            <a:ln w="12700" cap="flat">
              <a:solidFill>
                <a:srgbClr val="FFFFDD"/>
              </a:solidFill>
              <a:prstDash val="solid"/>
              <a:round/>
            </a:ln>
          </a:right>
          <a:top>
            <a:ln w="12700" cap="flat">
              <a:solidFill>
                <a:srgbClr val="FFFFDD"/>
              </a:solidFill>
              <a:prstDash val="solid"/>
              <a:round/>
            </a:ln>
          </a:top>
          <a:bottom>
            <a:ln w="12700" cap="flat">
              <a:solidFill>
                <a:srgbClr val="FFFFDD"/>
              </a:solidFill>
              <a:prstDash val="solid"/>
              <a:round/>
            </a:ln>
          </a:bottom>
          <a:insideH>
            <a:ln w="12700" cap="flat">
              <a:solidFill>
                <a:srgbClr val="FFFFDD"/>
              </a:solidFill>
              <a:prstDash val="solid"/>
              <a:round/>
            </a:ln>
          </a:insideH>
          <a:insideV>
            <a:ln w="12700" cap="flat">
              <a:solidFill>
                <a:srgbClr val="FFFFDD"/>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Comic Sans MS"/>
          <a:ea typeface="Comic Sans MS"/>
          <a:cs typeface="Comic Sans MS"/>
        </a:font>
        <a:srgbClr val="FFFFDD"/>
      </a:tcTxStyle>
      <a:tcStyle>
        <a:tcBdr>
          <a:left>
            <a:ln w="12700" cap="flat">
              <a:solidFill>
                <a:srgbClr val="FFFFDD"/>
              </a:solidFill>
              <a:prstDash val="solid"/>
              <a:round/>
            </a:ln>
          </a:left>
          <a:right>
            <a:ln w="12700" cap="flat">
              <a:solidFill>
                <a:srgbClr val="FFFFDD"/>
              </a:solidFill>
              <a:prstDash val="solid"/>
              <a:round/>
            </a:ln>
          </a:right>
          <a:top>
            <a:ln w="12700" cap="flat">
              <a:solidFill>
                <a:srgbClr val="FFFFDD"/>
              </a:solidFill>
              <a:prstDash val="solid"/>
              <a:round/>
            </a:ln>
          </a:top>
          <a:bottom>
            <a:ln w="12700" cap="flat">
              <a:solidFill>
                <a:srgbClr val="FFFFDD"/>
              </a:solidFill>
              <a:prstDash val="solid"/>
              <a:round/>
            </a:ln>
          </a:bottom>
          <a:insideH>
            <a:ln w="12700" cap="flat">
              <a:solidFill>
                <a:srgbClr val="FFFFDD"/>
              </a:solidFill>
              <a:prstDash val="solid"/>
              <a:round/>
            </a:ln>
          </a:insideH>
          <a:insideV>
            <a:ln w="12700" cap="flat">
              <a:solidFill>
                <a:srgbClr val="FFFFDD"/>
              </a:solidFill>
              <a:prstDash val="solid"/>
              <a:round/>
            </a:ln>
          </a:insideV>
        </a:tcBdr>
        <a:fill>
          <a:solidFill>
            <a:srgbClr val="000000"/>
          </a:solidFill>
        </a:fill>
      </a:tcStyle>
    </a:firstCol>
    <a:lastRow>
      <a:tcTxStyle b="on" i="off">
        <a:font>
          <a:latin typeface="Comic Sans MS"/>
          <a:ea typeface="Comic Sans MS"/>
          <a:cs typeface="Comic Sans MS"/>
        </a:font>
        <a:srgbClr val="FFFFDD"/>
      </a:tcTxStyle>
      <a:tcStyle>
        <a:tcBdr>
          <a:left>
            <a:ln w="12700" cap="flat">
              <a:solidFill>
                <a:srgbClr val="FFFFDD"/>
              </a:solidFill>
              <a:prstDash val="solid"/>
              <a:round/>
            </a:ln>
          </a:left>
          <a:right>
            <a:ln w="12700" cap="flat">
              <a:solidFill>
                <a:srgbClr val="FFFFDD"/>
              </a:solidFill>
              <a:prstDash val="solid"/>
              <a:round/>
            </a:ln>
          </a:right>
          <a:top>
            <a:ln w="38100" cap="flat">
              <a:solidFill>
                <a:srgbClr val="FFFFDD"/>
              </a:solidFill>
              <a:prstDash val="solid"/>
              <a:round/>
            </a:ln>
          </a:top>
          <a:bottom>
            <a:ln w="12700" cap="flat">
              <a:solidFill>
                <a:srgbClr val="FFFFDD"/>
              </a:solidFill>
              <a:prstDash val="solid"/>
              <a:round/>
            </a:ln>
          </a:bottom>
          <a:insideH>
            <a:ln w="12700" cap="flat">
              <a:solidFill>
                <a:srgbClr val="FFFFDD"/>
              </a:solidFill>
              <a:prstDash val="solid"/>
              <a:round/>
            </a:ln>
          </a:insideH>
          <a:insideV>
            <a:ln w="12700" cap="flat">
              <a:solidFill>
                <a:srgbClr val="FFFFDD"/>
              </a:solidFill>
              <a:prstDash val="solid"/>
              <a:round/>
            </a:ln>
          </a:insideV>
        </a:tcBdr>
        <a:fill>
          <a:solidFill>
            <a:srgbClr val="000000"/>
          </a:solidFill>
        </a:fill>
      </a:tcStyle>
    </a:lastRow>
    <a:firstRow>
      <a:tcTxStyle b="on" i="off">
        <a:font>
          <a:latin typeface="Comic Sans MS"/>
          <a:ea typeface="Comic Sans MS"/>
          <a:cs typeface="Comic Sans MS"/>
        </a:font>
        <a:srgbClr val="FFFFDD"/>
      </a:tcTxStyle>
      <a:tcStyle>
        <a:tcBdr>
          <a:left>
            <a:ln w="12700" cap="flat">
              <a:solidFill>
                <a:srgbClr val="FFFFDD"/>
              </a:solidFill>
              <a:prstDash val="solid"/>
              <a:round/>
            </a:ln>
          </a:left>
          <a:right>
            <a:ln w="12700" cap="flat">
              <a:solidFill>
                <a:srgbClr val="FFFFDD"/>
              </a:solidFill>
              <a:prstDash val="solid"/>
              <a:round/>
            </a:ln>
          </a:right>
          <a:top>
            <a:ln w="12700" cap="flat">
              <a:solidFill>
                <a:srgbClr val="FFFFDD"/>
              </a:solidFill>
              <a:prstDash val="solid"/>
              <a:round/>
            </a:ln>
          </a:top>
          <a:bottom>
            <a:ln w="38100" cap="flat">
              <a:solidFill>
                <a:srgbClr val="FFFFDD"/>
              </a:solidFill>
              <a:prstDash val="solid"/>
              <a:round/>
            </a:ln>
          </a:bottom>
          <a:insideH>
            <a:ln w="12700" cap="flat">
              <a:solidFill>
                <a:srgbClr val="FFFFDD"/>
              </a:solidFill>
              <a:prstDash val="solid"/>
              <a:round/>
            </a:ln>
          </a:insideH>
          <a:insideV>
            <a:ln w="12700" cap="flat">
              <a:solidFill>
                <a:srgbClr val="FFFFDD"/>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92" name="Shape 292"/>
          <p:cNvSpPr/>
          <p:nvPr>
            <p:ph type="sldImg"/>
          </p:nvPr>
        </p:nvSpPr>
        <p:spPr>
          <a:xfrm>
            <a:off x="1143000" y="685800"/>
            <a:ext cx="4572000" cy="3429000"/>
          </a:xfrm>
          <a:prstGeom prst="rect">
            <a:avLst/>
          </a:prstGeom>
        </p:spPr>
        <p:txBody>
          <a:bodyPr/>
          <a:lstStyle/>
          <a:p>
            <a:pPr/>
          </a:p>
        </p:txBody>
      </p:sp>
      <p:sp>
        <p:nvSpPr>
          <p:cNvPr id="293" name="Shape 29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Shape 305"/>
          <p:cNvSpPr/>
          <p:nvPr>
            <p:ph type="sldImg"/>
          </p:nvPr>
        </p:nvSpPr>
        <p:spPr>
          <a:prstGeom prst="rect">
            <a:avLst/>
          </a:prstGeom>
        </p:spPr>
        <p:txBody>
          <a:bodyPr/>
          <a:lstStyle/>
          <a:p>
            <a:pPr/>
          </a:p>
        </p:txBody>
      </p:sp>
      <p:sp>
        <p:nvSpPr>
          <p:cNvPr id="306" name="Shape 306"/>
          <p:cNvSpPr/>
          <p:nvPr>
            <p:ph type="body" sz="quarter" idx="1"/>
          </p:nvPr>
        </p:nvSpPr>
        <p:spPr>
          <a:prstGeom prst="rect">
            <a:avLst/>
          </a:prstGeom>
        </p:spPr>
        <p:txBody>
          <a:bodyPr/>
          <a:lstStyle/>
          <a:p>
            <a:pPr/>
            <a:r>
              <a:t>Welcome to CS24! I’m Diba Mirza, your guide to mastering problem-solving with data structures in C++.</a:t>
            </a:r>
          </a:p>
          <a:p>
            <a:pPr/>
            <a:r>
              <a:t>Why this course? It’s about solving real problems efficiently—skills you’ll use in interviews and beyond.</a:t>
            </a:r>
          </a:p>
          <a:p>
            <a:pPr/>
            <a:r>
              <a:t>Start with the syllabus on the course website—it’s your roadmap. Today, I’ll highlight the ‘why’ behind key policies, we’ll review CS16 concepts building up to solving a problem on recursively solving a problem involving linked lists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Shape 316"/>
          <p:cNvSpPr/>
          <p:nvPr>
            <p:ph type="sldImg"/>
          </p:nvPr>
        </p:nvSpPr>
        <p:spPr>
          <a:prstGeom prst="rect">
            <a:avLst/>
          </a:prstGeom>
        </p:spPr>
        <p:txBody>
          <a:bodyPr/>
          <a:lstStyle/>
          <a:p>
            <a:pPr/>
          </a:p>
        </p:txBody>
      </p:sp>
      <p:sp>
        <p:nvSpPr>
          <p:cNvPr id="317" name="Shape 317"/>
          <p:cNvSpPr/>
          <p:nvPr>
            <p:ph type="body" sz="quarter" idx="1"/>
          </p:nvPr>
        </p:nvSpPr>
        <p:spPr>
          <a:prstGeom prst="rect">
            <a:avLst/>
          </a:prstGeom>
        </p:spPr>
        <p:txBody>
          <a:bodyPr/>
          <a:lstStyle/>
          <a:p>
            <a:pPr/>
            <a:r>
              <a:t>“You’re not alone—our team is here to help: me, 5 TAs (Ally, Brenna, Daniel, Kali, Sarah), and 3 LAs (Cindy, Nikhil, Olivia).”</a:t>
            </a:r>
          </a:p>
          <a:p>
            <a:pPr/>
            <a:r>
              <a:t>“Why this support? Success in CS24 takes practice and questions—my office hours are Thursdays 2-4 PM (HFH 1155), and TAs/LAs staff sections starting Friday.”</a:t>
            </a:r>
          </a:p>
          <a:p>
            <a:pPr/>
            <a:r>
              <a:t>“Use Ed for questions; email me (diba@ucsb.edu, subject: [CS24]) only if needed—quick communication keeps you on track.”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Shape 327"/>
          <p:cNvSpPr/>
          <p:nvPr>
            <p:ph type="sldImg"/>
          </p:nvPr>
        </p:nvSpPr>
        <p:spPr>
          <a:prstGeom prst="rect">
            <a:avLst/>
          </a:prstGeom>
        </p:spPr>
        <p:txBody>
          <a:bodyPr/>
          <a:lstStyle/>
          <a:p>
            <a:pPr/>
          </a:p>
        </p:txBody>
      </p:sp>
      <p:sp>
        <p:nvSpPr>
          <p:cNvPr id="328" name="Shape 328"/>
          <p:cNvSpPr/>
          <p:nvPr>
            <p:ph type="body" sz="quarter" idx="1"/>
          </p:nvPr>
        </p:nvSpPr>
        <p:spPr>
          <a:prstGeom prst="rect">
            <a:avLst/>
          </a:prstGeom>
        </p:spPr>
        <p:txBody>
          <a:bodyPr/>
          <a:lstStyle/>
          <a:p>
            <a:pPr/>
            <a:r>
              <a:t>CS24 is about solving problems like a pro—building fast programs with data structures like trees and mastering C++.</a:t>
            </a:r>
          </a:p>
          <a:p>
            <a:pPr/>
            <a:r>
              <a:t>Why this way? I’ve structured this course to prep you for technical interviews—think Google, Meta, Amazon.</a:t>
            </a:r>
          </a:p>
          <a:p>
            <a:pPr/>
            <a:r>
              <a:t>You’ll need to think on your feet, explain your process clearly, and code without leaning on AI crutches.</a:t>
            </a:r>
          </a:p>
          <a:p>
            <a:pPr/>
            <a:r>
              <a:t>Today’s taste: We’ll reverse a linked list, a classic problem that ties CS16 to CS24</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 name="Shape 334"/>
          <p:cNvSpPr/>
          <p:nvPr>
            <p:ph type="sldImg"/>
          </p:nvPr>
        </p:nvSpPr>
        <p:spPr>
          <a:prstGeom prst="rect">
            <a:avLst/>
          </a:prstGeom>
        </p:spPr>
        <p:txBody>
          <a:bodyPr/>
          <a:lstStyle/>
          <a:p>
            <a:pPr/>
          </a:p>
        </p:txBody>
      </p:sp>
      <p:sp>
        <p:nvSpPr>
          <p:cNvPr id="335" name="Shape 335"/>
          <p:cNvSpPr/>
          <p:nvPr>
            <p:ph type="body" sz="quarter" idx="1"/>
          </p:nvPr>
        </p:nvSpPr>
        <p:spPr>
          <a:prstGeom prst="rect">
            <a:avLst/>
          </a:prstGeom>
        </p:spPr>
        <p:txBody>
          <a:bodyPr/>
          <a:lstStyle/>
          <a:p>
            <a:pPr/>
            <a:r>
              <a:t>Check https://ucsb-cs24.github.io/s25 for everything—schedule, assignments, policies.”</a:t>
            </a:r>
          </a:p>
          <a:p>
            <a:pPr/>
            <a:r>
              <a:t>“Why this setup? Clarity and flexibility—e.g., switch sections informally if needed. I’ll explain two big policies next: LeetCode and AI.”</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Shape 340"/>
          <p:cNvSpPr/>
          <p:nvPr>
            <p:ph type="sldImg"/>
          </p:nvPr>
        </p:nvSpPr>
        <p:spPr>
          <a:prstGeom prst="rect">
            <a:avLst/>
          </a:prstGeom>
        </p:spPr>
        <p:txBody>
          <a:bodyPr/>
          <a:lstStyle/>
          <a:p>
            <a:pPr/>
          </a:p>
        </p:txBody>
      </p:sp>
      <p:sp>
        <p:nvSpPr>
          <p:cNvPr id="341" name="Shape 341"/>
          <p:cNvSpPr/>
          <p:nvPr>
            <p:ph type="body" sz="quarter" idx="1"/>
          </p:nvPr>
        </p:nvSpPr>
        <p:spPr>
          <a:prstGeom prst="rect">
            <a:avLst/>
          </a:prstGeom>
        </p:spPr>
        <p:txBody>
          <a:bodyPr/>
          <a:lstStyle/>
          <a:p>
            <a:pPr/>
            <a:r>
              <a:t>Your grade: 10% LeetCode, 30% assignments, 25% midterm (May 8), 35% final (June 9, noon-3 PM). Pass threshold: 65% on the final.”</a:t>
            </a:r>
          </a:p>
          <a:p>
            <a:pPr/>
            <a:r>
              <a:t>“Why LeetCode? 10 medium problems by Week 9 train you for exams and interviews—real companies use these. Start now with a new account (DS_[Initials]_[Number]).”</a:t>
            </a:r>
          </a:p>
          <a:p>
            <a:pPr/>
            <a:r>
              <a:t>“Why the threshold? Ensures you master the core—CS24 builds on this.”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5" name="Shape 355"/>
          <p:cNvSpPr/>
          <p:nvPr>
            <p:ph type="sldImg"/>
          </p:nvPr>
        </p:nvSpPr>
        <p:spPr>
          <a:prstGeom prst="rect">
            <a:avLst/>
          </a:prstGeom>
        </p:spPr>
        <p:txBody>
          <a:bodyPr/>
          <a:lstStyle/>
          <a:p>
            <a:pPr/>
          </a:p>
        </p:txBody>
      </p:sp>
      <p:sp>
        <p:nvSpPr>
          <p:cNvPr id="356" name="Shape 356"/>
          <p:cNvSpPr/>
          <p:nvPr>
            <p:ph type="body" sz="quarter" idx="1"/>
          </p:nvPr>
        </p:nvSpPr>
        <p:spPr>
          <a:prstGeom prst="rect">
            <a:avLst/>
          </a:prstGeom>
        </p:spPr>
        <p:txBody>
          <a:bodyPr/>
          <a:lstStyle/>
          <a:p>
            <a:pPr/>
            <a:r>
              <a:t>Quick polls: When did you take CS16? How confident are you in C++ and Git?</a:t>
            </a:r>
          </a:p>
          <a:p>
            <a:pPr/>
            <a:r>
              <a:t>CS24 builds on CS16—I’ll review key ideas next to bridge gaps, starting with memory and pointers.”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5" name="Shape 465"/>
          <p:cNvSpPr/>
          <p:nvPr>
            <p:ph type="sldImg"/>
          </p:nvPr>
        </p:nvSpPr>
        <p:spPr>
          <a:prstGeom prst="rect">
            <a:avLst/>
          </a:prstGeom>
        </p:spPr>
        <p:txBody>
          <a:bodyPr/>
          <a:lstStyle/>
          <a:p>
            <a:pPr/>
          </a:p>
        </p:txBody>
      </p:sp>
      <p:sp>
        <p:nvSpPr>
          <p:cNvPr id="466" name="Shape 466"/>
          <p:cNvSpPr/>
          <p:nvPr>
            <p:ph type="body" sz="quarter" idx="1"/>
          </p:nvPr>
        </p:nvSpPr>
        <p:spPr>
          <a:prstGeom prst="rect">
            <a:avLst/>
          </a:prstGeom>
        </p:spPr>
        <p:txBody>
          <a:bodyPr/>
          <a:lstStyle/>
          <a:p>
            <a:pPr/>
            <a:r>
              <a:t>“CS16 recap: C++ memory—code (program), static (globals), stack (locals), heap (dynamic).”</a:t>
            </a:r>
          </a:p>
          <a:p>
            <a:pPr/>
            <a:r>
              <a:t>“Why review? Data structures live here—e.g., linked lists on the heap. Trace this code: where’s myGlobal, myLocal, *myPtr?”</a:t>
            </a:r>
          </a:p>
          <a:p>
            <a:pPr/>
            <a:r>
              <a:t>“iClicker: Which region stores locals? (A: Stack)”</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6" name="Shape 526"/>
          <p:cNvSpPr/>
          <p:nvPr>
            <p:ph type="sldImg"/>
          </p:nvPr>
        </p:nvSpPr>
        <p:spPr>
          <a:prstGeom prst="rect">
            <a:avLst/>
          </a:prstGeom>
        </p:spPr>
        <p:txBody>
          <a:bodyPr/>
          <a:lstStyle/>
          <a:p>
            <a:pPr/>
          </a:p>
        </p:txBody>
      </p:sp>
      <p:sp>
        <p:nvSpPr>
          <p:cNvPr id="527" name="Shape 527"/>
          <p:cNvSpPr/>
          <p:nvPr>
            <p:ph type="body" sz="quarter" idx="1"/>
          </p:nvPr>
        </p:nvSpPr>
        <p:spPr>
          <a:prstGeom prst="rect">
            <a:avLst/>
          </a:prstGeom>
        </p:spPr>
        <p:txBody>
          <a:bodyPr/>
          <a:lstStyle/>
          <a:p>
            <a:pPr/>
            <a:r>
              <a:t>Get students to write implementations of the swap function using pointers, then show them how they can run into problems with pointers. Basically dereferencing pointers that have bad values or are null. Show the trace and pointer diagram</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09600" y="228600"/>
            <a:ext cx="11277600" cy="1676400"/>
          </a:xfrm>
          <a:prstGeom prst="rect">
            <a:avLst/>
          </a:prstGeom>
        </p:spPr>
        <p:txBody>
          <a:bodyPr/>
          <a:lstStyle>
            <a:lvl1pPr>
              <a:defRPr sz="4200"/>
            </a:lvl1pPr>
          </a:lstStyle>
          <a:p>
            <a:pPr/>
            <a:r>
              <a:t>Title Text</a:t>
            </a:r>
          </a:p>
        </p:txBody>
      </p:sp>
      <p:sp>
        <p:nvSpPr>
          <p:cNvPr id="12" name="Slide Number"/>
          <p:cNvSpPr txBox="1"/>
          <p:nvPr>
            <p:ph type="sldNum" sz="quarter" idx="2"/>
          </p:nvPr>
        </p:nvSpPr>
        <p:spPr>
          <a:xfrm>
            <a:off x="8737600" y="6356350"/>
            <a:ext cx="2844800"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91" name="Title Text"/>
          <p:cNvSpPr txBox="1"/>
          <p:nvPr>
            <p:ph type="title"/>
          </p:nvPr>
        </p:nvSpPr>
        <p:spPr>
          <a:prstGeom prst="rect">
            <a:avLst/>
          </a:prstGeom>
        </p:spPr>
        <p:txBody>
          <a:bodyPr/>
          <a:lstStyle/>
          <a:p>
            <a:pPr/>
            <a:r>
              <a:t>Title Text</a:t>
            </a:r>
          </a:p>
        </p:txBody>
      </p:sp>
      <p:sp>
        <p:nvSpPr>
          <p:cNvPr id="92"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00" name="Title Text"/>
          <p:cNvSpPr txBox="1"/>
          <p:nvPr>
            <p:ph type="title"/>
          </p:nvPr>
        </p:nvSpPr>
        <p:spPr>
          <a:xfrm>
            <a:off x="9067800" y="152400"/>
            <a:ext cx="2819400" cy="6096000"/>
          </a:xfrm>
          <a:prstGeom prst="rect">
            <a:avLst/>
          </a:prstGeom>
        </p:spPr>
        <p:txBody>
          <a:bodyPr/>
          <a:lstStyle/>
          <a:p>
            <a:pPr/>
            <a:r>
              <a:t>Title Text</a:t>
            </a:r>
          </a:p>
        </p:txBody>
      </p:sp>
      <p:sp>
        <p:nvSpPr>
          <p:cNvPr id="101" name="Body Level One…"/>
          <p:cNvSpPr txBox="1"/>
          <p:nvPr>
            <p:ph type="body" idx="1"/>
          </p:nvPr>
        </p:nvSpPr>
        <p:spPr>
          <a:xfrm>
            <a:off x="609600" y="152400"/>
            <a:ext cx="8255000" cy="60960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p:spTree>
      <p:nvGrpSpPr>
        <p:cNvPr id="1" name=""/>
        <p:cNvGrpSpPr/>
        <p:nvPr/>
      </p:nvGrpSpPr>
      <p:grpSpPr>
        <a:xfrm>
          <a:off x="0" y="0"/>
          <a:ext cx="0" cy="0"/>
          <a:chOff x="0" y="0"/>
          <a:chExt cx="0" cy="0"/>
        </a:xfrm>
      </p:grpSpPr>
      <p:sp>
        <p:nvSpPr>
          <p:cNvPr id="109" name="Body Level One…"/>
          <p:cNvSpPr txBox="1"/>
          <p:nvPr>
            <p:ph type="body" idx="1"/>
          </p:nvPr>
        </p:nvSpPr>
        <p:spPr>
          <a:xfrm>
            <a:off x="609600" y="274639"/>
            <a:ext cx="10972800" cy="58515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10" name="Slide Number"/>
          <p:cNvSpPr txBox="1"/>
          <p:nvPr>
            <p:ph type="sldNum" sz="quarter" idx="2"/>
          </p:nvPr>
        </p:nvSpPr>
        <p:spPr>
          <a:xfrm>
            <a:off x="8737600" y="6245225"/>
            <a:ext cx="292706" cy="33274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spTree>
      <p:nvGrpSpPr>
        <p:cNvPr id="1" name=""/>
        <p:cNvGrpSpPr/>
        <p:nvPr/>
      </p:nvGrpSpPr>
      <p:grpSpPr>
        <a:xfrm>
          <a:off x="0" y="0"/>
          <a:ext cx="0" cy="0"/>
          <a:chOff x="0" y="0"/>
          <a:chExt cx="0" cy="0"/>
        </a:xfrm>
      </p:grpSpPr>
      <p:sp>
        <p:nvSpPr>
          <p:cNvPr id="117" name="Rectangle 9"/>
          <p:cNvSpPr/>
          <p:nvPr/>
        </p:nvSpPr>
        <p:spPr>
          <a:xfrm>
            <a:off x="0" y="220785"/>
            <a:ext cx="12192000" cy="2286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118" name="Rectangle 6"/>
          <p:cNvSpPr/>
          <p:nvPr/>
        </p:nvSpPr>
        <p:spPr>
          <a:xfrm>
            <a:off x="0" y="-1"/>
            <a:ext cx="12192000" cy="365762"/>
          </a:xfrm>
          <a:prstGeom prst="rect">
            <a:avLst/>
          </a:prstGeom>
          <a:solidFill>
            <a:srgbClr val="93A299"/>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119" name="Title Text"/>
          <p:cNvSpPr txBox="1"/>
          <p:nvPr>
            <p:ph type="title"/>
          </p:nvPr>
        </p:nvSpPr>
        <p:spPr>
          <a:xfrm>
            <a:off x="914400" y="1371600"/>
            <a:ext cx="10464800" cy="1927226"/>
          </a:xfrm>
          <a:prstGeom prst="rect">
            <a:avLst/>
          </a:prstGeom>
        </p:spPr>
        <p:txBody>
          <a:bodyPr anchor="b"/>
          <a:lstStyle>
            <a:lvl1pPr algn="l">
              <a:lnSpc>
                <a:spcPct val="100000"/>
              </a:lnSpc>
              <a:defRPr cap="all" spc="-100" sz="5400">
                <a:solidFill>
                  <a:srgbClr val="D2533C"/>
                </a:solidFill>
              </a:defRPr>
            </a:lvl1pPr>
          </a:lstStyle>
          <a:p>
            <a:pPr/>
            <a:r>
              <a:t>Title Text</a:t>
            </a:r>
          </a:p>
        </p:txBody>
      </p:sp>
      <p:sp>
        <p:nvSpPr>
          <p:cNvPr id="120" name="Body Level One…"/>
          <p:cNvSpPr txBox="1"/>
          <p:nvPr>
            <p:ph type="body" sz="quarter" idx="1"/>
          </p:nvPr>
        </p:nvSpPr>
        <p:spPr>
          <a:xfrm>
            <a:off x="914400" y="3505200"/>
            <a:ext cx="8534400" cy="1752600"/>
          </a:xfrm>
          <a:prstGeom prst="rect">
            <a:avLst/>
          </a:prstGeom>
        </p:spPr>
        <p:txBody>
          <a:bodyPr/>
          <a:lstStyle>
            <a:lvl1pPr marL="0" indent="0">
              <a:spcBef>
                <a:spcPts val="500"/>
              </a:spcBef>
              <a:buClrTx/>
              <a:buSzTx/>
              <a:buNone/>
              <a:defRPr sz="2400">
                <a:solidFill>
                  <a:srgbClr val="57576E"/>
                </a:solidFill>
                <a:latin typeface="+mj-lt"/>
                <a:ea typeface="+mj-ea"/>
                <a:cs typeface="+mj-cs"/>
                <a:sym typeface="Arial"/>
              </a:defRPr>
            </a:lvl1pPr>
            <a:lvl2pPr marL="0" indent="457200">
              <a:spcBef>
                <a:spcPts val="500"/>
              </a:spcBef>
              <a:buClrTx/>
              <a:buSzTx/>
              <a:buNone/>
              <a:defRPr sz="2400">
                <a:solidFill>
                  <a:srgbClr val="57576E"/>
                </a:solidFill>
                <a:latin typeface="+mj-lt"/>
                <a:ea typeface="+mj-ea"/>
                <a:cs typeface="+mj-cs"/>
                <a:sym typeface="Arial"/>
              </a:defRPr>
            </a:lvl2pPr>
            <a:lvl3pPr marL="0" indent="914400">
              <a:spcBef>
                <a:spcPts val="500"/>
              </a:spcBef>
              <a:buClrTx/>
              <a:buSzTx/>
              <a:buNone/>
              <a:defRPr sz="2400">
                <a:solidFill>
                  <a:srgbClr val="57576E"/>
                </a:solidFill>
                <a:latin typeface="+mj-lt"/>
                <a:ea typeface="+mj-ea"/>
                <a:cs typeface="+mj-cs"/>
                <a:sym typeface="Arial"/>
              </a:defRPr>
            </a:lvl3pPr>
            <a:lvl4pPr marL="0" indent="1371600">
              <a:spcBef>
                <a:spcPts val="500"/>
              </a:spcBef>
              <a:buClrTx/>
              <a:buSzTx/>
              <a:buNone/>
              <a:defRPr sz="2400">
                <a:solidFill>
                  <a:srgbClr val="57576E"/>
                </a:solidFill>
                <a:latin typeface="+mj-lt"/>
                <a:ea typeface="+mj-ea"/>
                <a:cs typeface="+mj-cs"/>
                <a:sym typeface="Arial"/>
              </a:defRPr>
            </a:lvl4pPr>
            <a:lvl5pPr marL="0" indent="1828800">
              <a:spcBef>
                <a:spcPts val="500"/>
              </a:spcBef>
              <a:buClrTx/>
              <a:buSzTx/>
              <a:buNone/>
              <a:defRPr sz="2400">
                <a:solidFill>
                  <a:srgbClr val="57576E"/>
                </a:solidFill>
                <a:latin typeface="+mj-lt"/>
                <a:ea typeface="+mj-ea"/>
                <a:cs typeface="+mj-cs"/>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21" name="Straight Connector 7"/>
          <p:cNvSpPr/>
          <p:nvPr/>
        </p:nvSpPr>
        <p:spPr>
          <a:xfrm>
            <a:off x="914399" y="3398519"/>
            <a:ext cx="10464801" cy="1590"/>
          </a:xfrm>
          <a:prstGeom prst="line">
            <a:avLst/>
          </a:prstGeom>
          <a:ln w="19050">
            <a:solidFill>
              <a:srgbClr val="D2533C"/>
            </a:solidFill>
          </a:ln>
        </p:spPr>
        <p:txBody>
          <a:bodyPr lIns="45719" rIns="45719" anchor="ctr"/>
          <a:lstStyle/>
          <a:p>
            <a:pPr/>
          </a:p>
        </p:txBody>
      </p:sp>
      <p:sp>
        <p:nvSpPr>
          <p:cNvPr id="122" name="Slide Number"/>
          <p:cNvSpPr txBox="1"/>
          <p:nvPr>
            <p:ph type="sldNum" sz="quarter" idx="2"/>
          </p:nvPr>
        </p:nvSpPr>
        <p:spPr>
          <a:xfrm>
            <a:off x="10160000" y="38468"/>
            <a:ext cx="301908" cy="288824"/>
          </a:xfrm>
          <a:prstGeom prst="rect">
            <a:avLst/>
          </a:prstGeom>
        </p:spPr>
        <p:txBody>
          <a:bodyPr anchor="ctr"/>
          <a:lstStyle>
            <a:lvl1pPr>
              <a:spcBef>
                <a:spcPts val="0"/>
              </a:spcBef>
              <a:defRPr b="1">
                <a:solidFill>
                  <a:srgbClr val="FFFFFF"/>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29" name="Rectangle 9"/>
          <p:cNvSpPr/>
          <p:nvPr/>
        </p:nvSpPr>
        <p:spPr>
          <a:xfrm>
            <a:off x="0" y="220785"/>
            <a:ext cx="12192000" cy="2286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130" name="Rectangle 6"/>
          <p:cNvSpPr/>
          <p:nvPr/>
        </p:nvSpPr>
        <p:spPr>
          <a:xfrm>
            <a:off x="0" y="-1"/>
            <a:ext cx="12192000" cy="365762"/>
          </a:xfrm>
          <a:prstGeom prst="rect">
            <a:avLst/>
          </a:prstGeom>
          <a:solidFill>
            <a:srgbClr val="93A299"/>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131" name="Title Text"/>
          <p:cNvSpPr txBox="1"/>
          <p:nvPr>
            <p:ph type="title"/>
          </p:nvPr>
        </p:nvSpPr>
        <p:spPr>
          <a:xfrm>
            <a:off x="609600" y="533400"/>
            <a:ext cx="10972800" cy="990600"/>
          </a:xfrm>
          <a:prstGeom prst="rect">
            <a:avLst/>
          </a:prstGeom>
        </p:spPr>
        <p:txBody>
          <a:bodyPr/>
          <a:lstStyle>
            <a:lvl1pPr algn="l">
              <a:lnSpc>
                <a:spcPct val="100000"/>
              </a:lnSpc>
              <a:defRPr spc="-100" sz="4000">
                <a:solidFill>
                  <a:srgbClr val="D2533C"/>
                </a:solidFill>
              </a:defRPr>
            </a:lvl1pPr>
          </a:lstStyle>
          <a:p>
            <a:pPr/>
            <a:r>
              <a:t>Title Text</a:t>
            </a:r>
          </a:p>
        </p:txBody>
      </p:sp>
      <p:sp>
        <p:nvSpPr>
          <p:cNvPr id="132" name="Body Level One…"/>
          <p:cNvSpPr txBox="1"/>
          <p:nvPr>
            <p:ph type="body" idx="1"/>
          </p:nvPr>
        </p:nvSpPr>
        <p:spPr>
          <a:xfrm>
            <a:off x="609600" y="1600200"/>
            <a:ext cx="10972800" cy="4876800"/>
          </a:xfrm>
          <a:prstGeom prst="rect">
            <a:avLst/>
          </a:prstGeom>
        </p:spPr>
        <p:txBody>
          <a:bodyPr/>
          <a:lstStyle>
            <a:lvl1pPr marL="182879" indent="-182879">
              <a:spcBef>
                <a:spcPts val="500"/>
              </a:spcBef>
              <a:buClr>
                <a:srgbClr val="93A299"/>
              </a:buClr>
              <a:buSzPct val="85000"/>
              <a:buFont typeface="Arial"/>
              <a:defRPr sz="2400">
                <a:solidFill>
                  <a:srgbClr val="292934"/>
                </a:solidFill>
                <a:latin typeface="+mj-lt"/>
                <a:ea typeface="+mj-ea"/>
                <a:cs typeface="+mj-cs"/>
                <a:sym typeface="Arial"/>
              </a:defRPr>
            </a:lvl1pPr>
            <a:lvl2pPr marL="493775" indent="-219455">
              <a:spcBef>
                <a:spcPts val="500"/>
              </a:spcBef>
              <a:buClr>
                <a:srgbClr val="93A299"/>
              </a:buClr>
              <a:buSzPct val="85000"/>
              <a:buFont typeface="Arial"/>
              <a:buChar char="•"/>
              <a:defRPr sz="2400">
                <a:solidFill>
                  <a:srgbClr val="292934"/>
                </a:solidFill>
                <a:latin typeface="+mj-lt"/>
                <a:ea typeface="+mj-ea"/>
                <a:cs typeface="+mj-cs"/>
                <a:sym typeface="Arial"/>
              </a:defRPr>
            </a:lvl2pPr>
            <a:lvl3pPr marL="792479" indent="-243840">
              <a:spcBef>
                <a:spcPts val="500"/>
              </a:spcBef>
              <a:buClr>
                <a:srgbClr val="93A299"/>
              </a:buClr>
              <a:buSzPct val="90000"/>
              <a:buFont typeface="Arial"/>
              <a:defRPr sz="2400">
                <a:solidFill>
                  <a:srgbClr val="292934"/>
                </a:solidFill>
                <a:latin typeface="+mj-lt"/>
                <a:ea typeface="+mj-ea"/>
                <a:cs typeface="+mj-cs"/>
                <a:sym typeface="Arial"/>
              </a:defRPr>
            </a:lvl3pPr>
            <a:lvl4pPr marL="1097279" indent="-274319">
              <a:spcBef>
                <a:spcPts val="500"/>
              </a:spcBef>
              <a:buClr>
                <a:srgbClr val="93A299"/>
              </a:buClr>
              <a:buFont typeface="Arial"/>
              <a:buChar char="•"/>
              <a:defRPr sz="2400">
                <a:solidFill>
                  <a:srgbClr val="292934"/>
                </a:solidFill>
                <a:latin typeface="+mj-lt"/>
                <a:ea typeface="+mj-ea"/>
                <a:cs typeface="+mj-cs"/>
                <a:sym typeface="Arial"/>
              </a:defRPr>
            </a:lvl4pPr>
            <a:lvl5pPr marL="1286691" indent="-235131">
              <a:spcBef>
                <a:spcPts val="500"/>
              </a:spcBef>
              <a:buClr>
                <a:srgbClr val="93A299"/>
              </a:buClr>
              <a:buFont typeface="Arial"/>
              <a:buChar char="•"/>
              <a:defRPr sz="2400">
                <a:solidFill>
                  <a:srgbClr val="292934"/>
                </a:solidFill>
                <a:latin typeface="+mj-lt"/>
                <a:ea typeface="+mj-ea"/>
                <a:cs typeface="+mj-cs"/>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33" name="Slide Number"/>
          <p:cNvSpPr txBox="1"/>
          <p:nvPr>
            <p:ph type="sldNum" sz="quarter" idx="2"/>
          </p:nvPr>
        </p:nvSpPr>
        <p:spPr>
          <a:xfrm>
            <a:off x="10160000" y="38468"/>
            <a:ext cx="301908" cy="288824"/>
          </a:xfrm>
          <a:prstGeom prst="rect">
            <a:avLst/>
          </a:prstGeom>
        </p:spPr>
        <p:txBody>
          <a:bodyPr anchor="ctr"/>
          <a:lstStyle>
            <a:lvl1pPr>
              <a:spcBef>
                <a:spcPts val="0"/>
              </a:spcBef>
              <a:defRPr b="1">
                <a:solidFill>
                  <a:srgbClr val="FFFFFF"/>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bg>
      <p:bgPr>
        <a:solidFill>
          <a:srgbClr val="D2533C"/>
        </a:solidFill>
      </p:bgPr>
    </p:bg>
    <p:spTree>
      <p:nvGrpSpPr>
        <p:cNvPr id="1" name=""/>
        <p:cNvGrpSpPr/>
        <p:nvPr/>
      </p:nvGrpSpPr>
      <p:grpSpPr>
        <a:xfrm>
          <a:off x="0" y="0"/>
          <a:ext cx="0" cy="0"/>
          <a:chOff x="0" y="0"/>
          <a:chExt cx="0" cy="0"/>
        </a:xfrm>
      </p:grpSpPr>
      <p:sp>
        <p:nvSpPr>
          <p:cNvPr id="140" name="Rectangle 9"/>
          <p:cNvSpPr/>
          <p:nvPr/>
        </p:nvSpPr>
        <p:spPr>
          <a:xfrm>
            <a:off x="0" y="220785"/>
            <a:ext cx="12192000" cy="2286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141" name="Rectangle 6"/>
          <p:cNvSpPr/>
          <p:nvPr/>
        </p:nvSpPr>
        <p:spPr>
          <a:xfrm>
            <a:off x="0" y="-1"/>
            <a:ext cx="12192000" cy="365762"/>
          </a:xfrm>
          <a:prstGeom prst="rect">
            <a:avLst/>
          </a:prstGeom>
          <a:solidFill>
            <a:srgbClr val="93A299"/>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142" name="Title Text"/>
          <p:cNvSpPr txBox="1"/>
          <p:nvPr>
            <p:ph type="title"/>
          </p:nvPr>
        </p:nvSpPr>
        <p:spPr>
          <a:xfrm>
            <a:off x="963084" y="2362200"/>
            <a:ext cx="10363201" cy="2200276"/>
          </a:xfrm>
          <a:prstGeom prst="rect">
            <a:avLst/>
          </a:prstGeom>
        </p:spPr>
        <p:txBody>
          <a:bodyPr anchor="b"/>
          <a:lstStyle>
            <a:lvl1pPr algn="l">
              <a:lnSpc>
                <a:spcPct val="100000"/>
              </a:lnSpc>
              <a:defRPr cap="all" spc="-100" sz="4800">
                <a:solidFill>
                  <a:srgbClr val="F3F2DC"/>
                </a:solidFill>
              </a:defRPr>
            </a:lvl1pPr>
          </a:lstStyle>
          <a:p>
            <a:pPr/>
            <a:r>
              <a:t>Title Text</a:t>
            </a:r>
          </a:p>
        </p:txBody>
      </p:sp>
      <p:sp>
        <p:nvSpPr>
          <p:cNvPr id="143" name="Body Level One…"/>
          <p:cNvSpPr txBox="1"/>
          <p:nvPr>
            <p:ph type="body" sz="quarter" idx="1"/>
          </p:nvPr>
        </p:nvSpPr>
        <p:spPr>
          <a:xfrm>
            <a:off x="963084" y="4626864"/>
            <a:ext cx="10363201" cy="1500188"/>
          </a:xfrm>
          <a:prstGeom prst="rect">
            <a:avLst/>
          </a:prstGeom>
        </p:spPr>
        <p:txBody>
          <a:bodyPr/>
          <a:lstStyle>
            <a:lvl1pPr marL="0" indent="0">
              <a:spcBef>
                <a:spcPts val="500"/>
              </a:spcBef>
              <a:buClrTx/>
              <a:buSzTx/>
              <a:buNone/>
              <a:defRPr sz="2400">
                <a:solidFill>
                  <a:srgbClr val="F3F2DC"/>
                </a:solidFill>
                <a:latin typeface="+mj-lt"/>
                <a:ea typeface="+mj-ea"/>
                <a:cs typeface="+mj-cs"/>
                <a:sym typeface="Arial"/>
              </a:defRPr>
            </a:lvl1pPr>
            <a:lvl2pPr marL="0" indent="457200">
              <a:spcBef>
                <a:spcPts val="500"/>
              </a:spcBef>
              <a:buClrTx/>
              <a:buSzTx/>
              <a:buNone/>
              <a:defRPr sz="2400">
                <a:solidFill>
                  <a:srgbClr val="F3F2DC"/>
                </a:solidFill>
                <a:latin typeface="+mj-lt"/>
                <a:ea typeface="+mj-ea"/>
                <a:cs typeface="+mj-cs"/>
                <a:sym typeface="Arial"/>
              </a:defRPr>
            </a:lvl2pPr>
            <a:lvl3pPr marL="0" indent="914400">
              <a:spcBef>
                <a:spcPts val="500"/>
              </a:spcBef>
              <a:buClrTx/>
              <a:buSzTx/>
              <a:buNone/>
              <a:defRPr sz="2400">
                <a:solidFill>
                  <a:srgbClr val="F3F2DC"/>
                </a:solidFill>
                <a:latin typeface="+mj-lt"/>
                <a:ea typeface="+mj-ea"/>
                <a:cs typeface="+mj-cs"/>
                <a:sym typeface="Arial"/>
              </a:defRPr>
            </a:lvl3pPr>
            <a:lvl4pPr marL="0" indent="1371600">
              <a:spcBef>
                <a:spcPts val="500"/>
              </a:spcBef>
              <a:buClrTx/>
              <a:buSzTx/>
              <a:buNone/>
              <a:defRPr sz="2400">
                <a:solidFill>
                  <a:srgbClr val="F3F2DC"/>
                </a:solidFill>
                <a:latin typeface="+mj-lt"/>
                <a:ea typeface="+mj-ea"/>
                <a:cs typeface="+mj-cs"/>
                <a:sym typeface="Arial"/>
              </a:defRPr>
            </a:lvl4pPr>
            <a:lvl5pPr marL="0" indent="1828800">
              <a:spcBef>
                <a:spcPts val="500"/>
              </a:spcBef>
              <a:buClrTx/>
              <a:buSzTx/>
              <a:buNone/>
              <a:defRPr sz="2400">
                <a:solidFill>
                  <a:srgbClr val="F3F2DC"/>
                </a:solidFill>
                <a:latin typeface="+mj-lt"/>
                <a:ea typeface="+mj-ea"/>
                <a:cs typeface="+mj-cs"/>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44" name="Straight Connector 6"/>
          <p:cNvSpPr/>
          <p:nvPr/>
        </p:nvSpPr>
        <p:spPr>
          <a:xfrm>
            <a:off x="975360" y="4599431"/>
            <a:ext cx="10464800" cy="1590"/>
          </a:xfrm>
          <a:prstGeom prst="line">
            <a:avLst/>
          </a:prstGeom>
          <a:ln w="19050">
            <a:solidFill>
              <a:srgbClr val="F3F2DC"/>
            </a:solidFill>
          </a:ln>
        </p:spPr>
        <p:txBody>
          <a:bodyPr lIns="45719" rIns="45719" anchor="ctr"/>
          <a:lstStyle/>
          <a:p>
            <a:pPr/>
          </a:p>
        </p:txBody>
      </p:sp>
      <p:sp>
        <p:nvSpPr>
          <p:cNvPr id="145" name="Slide Number"/>
          <p:cNvSpPr txBox="1"/>
          <p:nvPr>
            <p:ph type="sldNum" sz="quarter" idx="2"/>
          </p:nvPr>
        </p:nvSpPr>
        <p:spPr>
          <a:xfrm>
            <a:off x="10160000" y="38468"/>
            <a:ext cx="301908" cy="288824"/>
          </a:xfrm>
          <a:prstGeom prst="rect">
            <a:avLst/>
          </a:prstGeom>
        </p:spPr>
        <p:txBody>
          <a:bodyPr anchor="ctr"/>
          <a:lstStyle>
            <a:lvl1pPr>
              <a:spcBef>
                <a:spcPts val="0"/>
              </a:spcBef>
              <a:defRPr b="1">
                <a:solidFill>
                  <a:srgbClr val="FFFFFF"/>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152" name="Rectangle 9"/>
          <p:cNvSpPr/>
          <p:nvPr/>
        </p:nvSpPr>
        <p:spPr>
          <a:xfrm>
            <a:off x="0" y="220785"/>
            <a:ext cx="12192000" cy="2286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153" name="Rectangle 6"/>
          <p:cNvSpPr/>
          <p:nvPr/>
        </p:nvSpPr>
        <p:spPr>
          <a:xfrm>
            <a:off x="0" y="-1"/>
            <a:ext cx="12192000" cy="365762"/>
          </a:xfrm>
          <a:prstGeom prst="rect">
            <a:avLst/>
          </a:prstGeom>
          <a:solidFill>
            <a:srgbClr val="93A299"/>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154" name="Title Text"/>
          <p:cNvSpPr txBox="1"/>
          <p:nvPr>
            <p:ph type="title"/>
          </p:nvPr>
        </p:nvSpPr>
        <p:spPr>
          <a:xfrm>
            <a:off x="609600" y="533400"/>
            <a:ext cx="10972800" cy="990600"/>
          </a:xfrm>
          <a:prstGeom prst="rect">
            <a:avLst/>
          </a:prstGeom>
        </p:spPr>
        <p:txBody>
          <a:bodyPr/>
          <a:lstStyle>
            <a:lvl1pPr algn="l">
              <a:lnSpc>
                <a:spcPct val="100000"/>
              </a:lnSpc>
              <a:defRPr spc="-100" sz="4000">
                <a:solidFill>
                  <a:srgbClr val="D2533C"/>
                </a:solidFill>
              </a:defRPr>
            </a:lvl1pPr>
          </a:lstStyle>
          <a:p>
            <a:pPr/>
            <a:r>
              <a:t>Title Text</a:t>
            </a:r>
          </a:p>
        </p:txBody>
      </p:sp>
      <p:sp>
        <p:nvSpPr>
          <p:cNvPr id="155" name="Body Level One…"/>
          <p:cNvSpPr txBox="1"/>
          <p:nvPr>
            <p:ph type="body" sz="half" idx="1"/>
          </p:nvPr>
        </p:nvSpPr>
        <p:spPr>
          <a:xfrm>
            <a:off x="609600" y="1673351"/>
            <a:ext cx="5384800" cy="4718305"/>
          </a:xfrm>
          <a:prstGeom prst="rect">
            <a:avLst/>
          </a:prstGeom>
        </p:spPr>
        <p:txBody>
          <a:bodyPr/>
          <a:lstStyle>
            <a:lvl1pPr marL="182879" indent="-182879">
              <a:spcBef>
                <a:spcPts val="600"/>
              </a:spcBef>
              <a:buClr>
                <a:srgbClr val="93A299"/>
              </a:buClr>
              <a:buSzPct val="85000"/>
              <a:buFont typeface="Arial"/>
              <a:defRPr sz="2800">
                <a:solidFill>
                  <a:srgbClr val="292934"/>
                </a:solidFill>
                <a:latin typeface="+mj-lt"/>
                <a:ea typeface="+mj-ea"/>
                <a:cs typeface="+mj-cs"/>
                <a:sym typeface="Arial"/>
              </a:defRPr>
            </a:lvl1pPr>
            <a:lvl2pPr marL="487680" indent="-213360">
              <a:spcBef>
                <a:spcPts val="600"/>
              </a:spcBef>
              <a:buClr>
                <a:srgbClr val="93A299"/>
              </a:buClr>
              <a:buSzPct val="85000"/>
              <a:buFont typeface="Arial"/>
              <a:buChar char="•"/>
              <a:defRPr sz="2800">
                <a:solidFill>
                  <a:srgbClr val="292934"/>
                </a:solidFill>
                <a:latin typeface="+mj-lt"/>
                <a:ea typeface="+mj-ea"/>
                <a:cs typeface="+mj-cs"/>
                <a:sym typeface="Arial"/>
              </a:defRPr>
            </a:lvl2pPr>
            <a:lvl3pPr marL="804672" indent="-256032">
              <a:spcBef>
                <a:spcPts val="600"/>
              </a:spcBef>
              <a:buClr>
                <a:srgbClr val="93A299"/>
              </a:buClr>
              <a:buSzPct val="90000"/>
              <a:buFont typeface="Arial"/>
              <a:defRPr sz="2800">
                <a:solidFill>
                  <a:srgbClr val="292934"/>
                </a:solidFill>
                <a:latin typeface="+mj-lt"/>
                <a:ea typeface="+mj-ea"/>
                <a:cs typeface="+mj-cs"/>
                <a:sym typeface="Arial"/>
              </a:defRPr>
            </a:lvl3pPr>
            <a:lvl4pPr marL="1107439" indent="-284480">
              <a:spcBef>
                <a:spcPts val="600"/>
              </a:spcBef>
              <a:buClr>
                <a:srgbClr val="93A299"/>
              </a:buClr>
              <a:buFont typeface="Arial"/>
              <a:buChar char="•"/>
              <a:defRPr sz="2800">
                <a:solidFill>
                  <a:srgbClr val="292934"/>
                </a:solidFill>
                <a:latin typeface="+mj-lt"/>
                <a:ea typeface="+mj-ea"/>
                <a:cs typeface="+mj-cs"/>
                <a:sym typeface="Arial"/>
              </a:defRPr>
            </a:lvl4pPr>
            <a:lvl5pPr marL="1264919" indent="-213360">
              <a:spcBef>
                <a:spcPts val="600"/>
              </a:spcBef>
              <a:buClr>
                <a:srgbClr val="93A299"/>
              </a:buClr>
              <a:buFont typeface="Arial"/>
              <a:buChar char="•"/>
              <a:defRPr sz="2800">
                <a:solidFill>
                  <a:srgbClr val="292934"/>
                </a:solidFill>
                <a:latin typeface="+mj-lt"/>
                <a:ea typeface="+mj-ea"/>
                <a:cs typeface="+mj-cs"/>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56" name="Slide Number"/>
          <p:cNvSpPr txBox="1"/>
          <p:nvPr>
            <p:ph type="sldNum" sz="quarter" idx="2"/>
          </p:nvPr>
        </p:nvSpPr>
        <p:spPr>
          <a:xfrm>
            <a:off x="10160000" y="38468"/>
            <a:ext cx="301908" cy="288824"/>
          </a:xfrm>
          <a:prstGeom prst="rect">
            <a:avLst/>
          </a:prstGeom>
        </p:spPr>
        <p:txBody>
          <a:bodyPr anchor="ctr"/>
          <a:lstStyle>
            <a:lvl1pPr>
              <a:spcBef>
                <a:spcPts val="0"/>
              </a:spcBef>
              <a:defRPr b="1">
                <a:solidFill>
                  <a:srgbClr val="FFFFFF"/>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163" name="Rectangle 9"/>
          <p:cNvSpPr/>
          <p:nvPr/>
        </p:nvSpPr>
        <p:spPr>
          <a:xfrm>
            <a:off x="0" y="220785"/>
            <a:ext cx="12192000" cy="2286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164" name="Rectangle 6"/>
          <p:cNvSpPr/>
          <p:nvPr/>
        </p:nvSpPr>
        <p:spPr>
          <a:xfrm>
            <a:off x="0" y="-1"/>
            <a:ext cx="12192000" cy="365762"/>
          </a:xfrm>
          <a:prstGeom prst="rect">
            <a:avLst/>
          </a:prstGeom>
          <a:solidFill>
            <a:srgbClr val="93A299"/>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165" name="Title Text"/>
          <p:cNvSpPr txBox="1"/>
          <p:nvPr>
            <p:ph type="title"/>
          </p:nvPr>
        </p:nvSpPr>
        <p:spPr>
          <a:xfrm>
            <a:off x="609600" y="533400"/>
            <a:ext cx="10972800" cy="990600"/>
          </a:xfrm>
          <a:prstGeom prst="rect">
            <a:avLst/>
          </a:prstGeom>
        </p:spPr>
        <p:txBody>
          <a:bodyPr/>
          <a:lstStyle>
            <a:lvl1pPr algn="l">
              <a:lnSpc>
                <a:spcPct val="100000"/>
              </a:lnSpc>
              <a:defRPr spc="-100" sz="4000">
                <a:solidFill>
                  <a:srgbClr val="D2533C"/>
                </a:solidFill>
              </a:defRPr>
            </a:lvl1pPr>
          </a:lstStyle>
          <a:p>
            <a:pPr/>
            <a:r>
              <a:t>Title Text</a:t>
            </a:r>
          </a:p>
        </p:txBody>
      </p:sp>
      <p:sp>
        <p:nvSpPr>
          <p:cNvPr id="166" name="Body Level One…"/>
          <p:cNvSpPr txBox="1"/>
          <p:nvPr>
            <p:ph type="body" sz="quarter" idx="1"/>
          </p:nvPr>
        </p:nvSpPr>
        <p:spPr>
          <a:xfrm>
            <a:off x="609600" y="1676400"/>
            <a:ext cx="5242560" cy="639763"/>
          </a:xfrm>
          <a:prstGeom prst="rect">
            <a:avLst/>
          </a:prstGeom>
        </p:spPr>
        <p:txBody>
          <a:bodyPr anchor="ctr"/>
          <a:lstStyle>
            <a:lvl1pPr marL="0" indent="0" algn="ctr">
              <a:spcBef>
                <a:spcPts val="400"/>
              </a:spcBef>
              <a:buClrTx/>
              <a:buSzTx/>
              <a:buNone/>
              <a:defRPr sz="2000">
                <a:solidFill>
                  <a:srgbClr val="D2533C"/>
                </a:solidFill>
                <a:latin typeface="+mj-lt"/>
                <a:ea typeface="+mj-ea"/>
                <a:cs typeface="+mj-cs"/>
                <a:sym typeface="Arial"/>
              </a:defRPr>
            </a:lvl1pPr>
            <a:lvl2pPr marL="0" indent="457200" algn="ctr">
              <a:spcBef>
                <a:spcPts val="400"/>
              </a:spcBef>
              <a:buClrTx/>
              <a:buSzTx/>
              <a:buNone/>
              <a:defRPr sz="2000">
                <a:solidFill>
                  <a:srgbClr val="D2533C"/>
                </a:solidFill>
                <a:latin typeface="+mj-lt"/>
                <a:ea typeface="+mj-ea"/>
                <a:cs typeface="+mj-cs"/>
                <a:sym typeface="Arial"/>
              </a:defRPr>
            </a:lvl2pPr>
            <a:lvl3pPr marL="0" indent="914400" algn="ctr">
              <a:spcBef>
                <a:spcPts val="400"/>
              </a:spcBef>
              <a:buClrTx/>
              <a:buSzTx/>
              <a:buNone/>
              <a:defRPr sz="2000">
                <a:solidFill>
                  <a:srgbClr val="D2533C"/>
                </a:solidFill>
                <a:latin typeface="+mj-lt"/>
                <a:ea typeface="+mj-ea"/>
                <a:cs typeface="+mj-cs"/>
                <a:sym typeface="Arial"/>
              </a:defRPr>
            </a:lvl3pPr>
            <a:lvl4pPr marL="0" indent="1371600" algn="ctr">
              <a:spcBef>
                <a:spcPts val="400"/>
              </a:spcBef>
              <a:buClrTx/>
              <a:buSzTx/>
              <a:buNone/>
              <a:defRPr sz="2000">
                <a:solidFill>
                  <a:srgbClr val="D2533C"/>
                </a:solidFill>
                <a:latin typeface="+mj-lt"/>
                <a:ea typeface="+mj-ea"/>
                <a:cs typeface="+mj-cs"/>
                <a:sym typeface="Arial"/>
              </a:defRPr>
            </a:lvl4pPr>
            <a:lvl5pPr marL="0" indent="1828800" algn="ctr">
              <a:spcBef>
                <a:spcPts val="400"/>
              </a:spcBef>
              <a:buClrTx/>
              <a:buSzTx/>
              <a:buNone/>
              <a:defRPr sz="2000">
                <a:solidFill>
                  <a:srgbClr val="D2533C"/>
                </a:solidFill>
                <a:latin typeface="+mj-lt"/>
                <a:ea typeface="+mj-ea"/>
                <a:cs typeface="+mj-cs"/>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67" name="Text Placeholder 4"/>
          <p:cNvSpPr/>
          <p:nvPr>
            <p:ph type="body" sz="quarter" idx="21"/>
          </p:nvPr>
        </p:nvSpPr>
        <p:spPr>
          <a:xfrm>
            <a:off x="6339840" y="1676400"/>
            <a:ext cx="5242561" cy="639763"/>
          </a:xfrm>
          <a:prstGeom prst="rect">
            <a:avLst/>
          </a:prstGeom>
        </p:spPr>
        <p:txBody>
          <a:bodyPr anchor="ctr"/>
          <a:lstStyle/>
          <a:p>
            <a:pPr marL="0" indent="0" algn="ctr">
              <a:spcBef>
                <a:spcPts val="400"/>
              </a:spcBef>
              <a:buClrTx/>
              <a:buSzTx/>
              <a:buNone/>
              <a:defRPr sz="2000">
                <a:solidFill>
                  <a:srgbClr val="D2533C"/>
                </a:solidFill>
                <a:latin typeface="+mj-lt"/>
                <a:ea typeface="+mj-ea"/>
                <a:cs typeface="+mj-cs"/>
                <a:sym typeface="Arial"/>
              </a:defRPr>
            </a:pPr>
          </a:p>
        </p:txBody>
      </p:sp>
      <p:sp>
        <p:nvSpPr>
          <p:cNvPr id="168" name="Straight Connector 10"/>
          <p:cNvSpPr/>
          <p:nvPr/>
        </p:nvSpPr>
        <p:spPr>
          <a:xfrm flipH="1">
            <a:off x="6095999" y="1691640"/>
            <a:ext cx="1060" cy="4709161"/>
          </a:xfrm>
          <a:prstGeom prst="line">
            <a:avLst/>
          </a:prstGeom>
          <a:ln w="19050">
            <a:solidFill>
              <a:srgbClr val="D2533C"/>
            </a:solidFill>
          </a:ln>
        </p:spPr>
        <p:txBody>
          <a:bodyPr lIns="45719" rIns="45719" anchor="ctr"/>
          <a:lstStyle/>
          <a:p>
            <a:pPr/>
          </a:p>
        </p:txBody>
      </p:sp>
      <p:sp>
        <p:nvSpPr>
          <p:cNvPr id="169" name="Slide Number"/>
          <p:cNvSpPr txBox="1"/>
          <p:nvPr>
            <p:ph type="sldNum" sz="quarter" idx="2"/>
          </p:nvPr>
        </p:nvSpPr>
        <p:spPr>
          <a:xfrm>
            <a:off x="10160000" y="38468"/>
            <a:ext cx="301908" cy="288824"/>
          </a:xfrm>
          <a:prstGeom prst="rect">
            <a:avLst/>
          </a:prstGeom>
        </p:spPr>
        <p:txBody>
          <a:bodyPr anchor="ctr"/>
          <a:lstStyle>
            <a:lvl1pPr>
              <a:spcBef>
                <a:spcPts val="0"/>
              </a:spcBef>
              <a:defRPr b="1">
                <a:solidFill>
                  <a:srgbClr val="FFFFFF"/>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176" name="Rectangle 9"/>
          <p:cNvSpPr/>
          <p:nvPr/>
        </p:nvSpPr>
        <p:spPr>
          <a:xfrm>
            <a:off x="0" y="220785"/>
            <a:ext cx="12192000" cy="2286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177" name="Rectangle 6"/>
          <p:cNvSpPr/>
          <p:nvPr/>
        </p:nvSpPr>
        <p:spPr>
          <a:xfrm>
            <a:off x="0" y="-1"/>
            <a:ext cx="12192000" cy="365762"/>
          </a:xfrm>
          <a:prstGeom prst="rect">
            <a:avLst/>
          </a:prstGeom>
          <a:solidFill>
            <a:srgbClr val="93A299"/>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178" name="Title Text"/>
          <p:cNvSpPr txBox="1"/>
          <p:nvPr>
            <p:ph type="title"/>
          </p:nvPr>
        </p:nvSpPr>
        <p:spPr>
          <a:xfrm>
            <a:off x="609600" y="533400"/>
            <a:ext cx="10972800" cy="990600"/>
          </a:xfrm>
          <a:prstGeom prst="rect">
            <a:avLst/>
          </a:prstGeom>
        </p:spPr>
        <p:txBody>
          <a:bodyPr/>
          <a:lstStyle>
            <a:lvl1pPr algn="l">
              <a:lnSpc>
                <a:spcPct val="100000"/>
              </a:lnSpc>
              <a:defRPr spc="-100" sz="4000">
                <a:solidFill>
                  <a:srgbClr val="D2533C"/>
                </a:solidFill>
              </a:defRPr>
            </a:lvl1pPr>
          </a:lstStyle>
          <a:p>
            <a:pPr/>
            <a:r>
              <a:t>Title Text</a:t>
            </a:r>
          </a:p>
        </p:txBody>
      </p:sp>
      <p:sp>
        <p:nvSpPr>
          <p:cNvPr id="179" name="Slide Number"/>
          <p:cNvSpPr txBox="1"/>
          <p:nvPr>
            <p:ph type="sldNum" sz="quarter" idx="2"/>
          </p:nvPr>
        </p:nvSpPr>
        <p:spPr>
          <a:xfrm>
            <a:off x="10160000" y="38468"/>
            <a:ext cx="301908" cy="288824"/>
          </a:xfrm>
          <a:prstGeom prst="rect">
            <a:avLst/>
          </a:prstGeom>
        </p:spPr>
        <p:txBody>
          <a:bodyPr anchor="ctr"/>
          <a:lstStyle>
            <a:lvl1pPr>
              <a:spcBef>
                <a:spcPts val="0"/>
              </a:spcBef>
              <a:defRPr b="1">
                <a:solidFill>
                  <a:srgbClr val="FFFFFF"/>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86" name="Rectangle 9"/>
          <p:cNvSpPr/>
          <p:nvPr/>
        </p:nvSpPr>
        <p:spPr>
          <a:xfrm>
            <a:off x="0" y="220785"/>
            <a:ext cx="12192000" cy="2286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187" name="Rectangle 6"/>
          <p:cNvSpPr/>
          <p:nvPr/>
        </p:nvSpPr>
        <p:spPr>
          <a:xfrm>
            <a:off x="0" y="-1"/>
            <a:ext cx="12192000" cy="365762"/>
          </a:xfrm>
          <a:prstGeom prst="rect">
            <a:avLst/>
          </a:prstGeom>
          <a:solidFill>
            <a:srgbClr val="93A299"/>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188" name="Slide Number"/>
          <p:cNvSpPr txBox="1"/>
          <p:nvPr>
            <p:ph type="sldNum" sz="quarter" idx="2"/>
          </p:nvPr>
        </p:nvSpPr>
        <p:spPr>
          <a:xfrm>
            <a:off x="10160000" y="38468"/>
            <a:ext cx="301908" cy="288824"/>
          </a:xfrm>
          <a:prstGeom prst="rect">
            <a:avLst/>
          </a:prstGeom>
        </p:spPr>
        <p:txBody>
          <a:bodyPr anchor="ctr"/>
          <a:lstStyle>
            <a:lvl1pPr>
              <a:spcBef>
                <a:spcPts val="0"/>
              </a:spcBef>
              <a:defRPr b="1">
                <a:solidFill>
                  <a:srgbClr val="FFFFFF"/>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19" name="Title Text"/>
          <p:cNvSpPr txBox="1"/>
          <p:nvPr>
            <p:ph type="title"/>
          </p:nvPr>
        </p:nvSpPr>
        <p:spPr>
          <a:prstGeom prst="rect">
            <a:avLst/>
          </a:prstGeom>
        </p:spPr>
        <p:txBody>
          <a:bodyPr/>
          <a:lstStyle/>
          <a:p>
            <a:pPr/>
            <a:r>
              <a:t>Title Text</a:t>
            </a:r>
          </a:p>
        </p:txBody>
      </p:sp>
      <p:sp>
        <p:nvSpPr>
          <p:cNvPr id="20"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195" name="Rectangle 9"/>
          <p:cNvSpPr/>
          <p:nvPr/>
        </p:nvSpPr>
        <p:spPr>
          <a:xfrm>
            <a:off x="0" y="220785"/>
            <a:ext cx="12192000" cy="2286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196" name="Rectangle 6"/>
          <p:cNvSpPr/>
          <p:nvPr/>
        </p:nvSpPr>
        <p:spPr>
          <a:xfrm>
            <a:off x="0" y="-1"/>
            <a:ext cx="12192000" cy="365762"/>
          </a:xfrm>
          <a:prstGeom prst="rect">
            <a:avLst/>
          </a:prstGeom>
          <a:solidFill>
            <a:srgbClr val="93A299"/>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197" name="Title Text"/>
          <p:cNvSpPr txBox="1"/>
          <p:nvPr>
            <p:ph type="title"/>
          </p:nvPr>
        </p:nvSpPr>
        <p:spPr>
          <a:xfrm>
            <a:off x="609600" y="792079"/>
            <a:ext cx="2852928" cy="1261874"/>
          </a:xfrm>
          <a:prstGeom prst="rect">
            <a:avLst/>
          </a:prstGeom>
        </p:spPr>
        <p:txBody>
          <a:bodyPr anchor="b"/>
          <a:lstStyle>
            <a:lvl1pPr algn="l">
              <a:lnSpc>
                <a:spcPct val="100000"/>
              </a:lnSpc>
              <a:defRPr spc="-100" sz="2400">
                <a:solidFill>
                  <a:srgbClr val="D2533C"/>
                </a:solidFill>
              </a:defRPr>
            </a:lvl1pPr>
          </a:lstStyle>
          <a:p>
            <a:pPr/>
            <a:r>
              <a:t>Title Text</a:t>
            </a:r>
          </a:p>
        </p:txBody>
      </p:sp>
      <p:sp>
        <p:nvSpPr>
          <p:cNvPr id="198" name="Body Level One…"/>
          <p:cNvSpPr txBox="1"/>
          <p:nvPr>
            <p:ph type="body" idx="1"/>
          </p:nvPr>
        </p:nvSpPr>
        <p:spPr>
          <a:xfrm>
            <a:off x="3962400" y="792079"/>
            <a:ext cx="7620000" cy="5577842"/>
          </a:xfrm>
          <a:prstGeom prst="rect">
            <a:avLst/>
          </a:prstGeom>
        </p:spPr>
        <p:txBody>
          <a:bodyPr/>
          <a:lstStyle>
            <a:lvl1pPr marL="182879" indent="-182879">
              <a:spcBef>
                <a:spcPts val="700"/>
              </a:spcBef>
              <a:buClr>
                <a:srgbClr val="93A299"/>
              </a:buClr>
              <a:buSzPct val="85000"/>
              <a:buFont typeface="Arial"/>
              <a:defRPr sz="3200">
                <a:solidFill>
                  <a:srgbClr val="292934"/>
                </a:solidFill>
                <a:latin typeface="+mj-lt"/>
                <a:ea typeface="+mj-ea"/>
                <a:cs typeface="+mj-cs"/>
                <a:sym typeface="Arial"/>
              </a:defRPr>
            </a:lvl1pPr>
            <a:lvl2pPr marL="483325" indent="-209005">
              <a:spcBef>
                <a:spcPts val="700"/>
              </a:spcBef>
              <a:buClr>
                <a:srgbClr val="93A299"/>
              </a:buClr>
              <a:buSzPct val="85000"/>
              <a:buFont typeface="Arial"/>
              <a:buChar char="•"/>
              <a:defRPr sz="3200">
                <a:solidFill>
                  <a:srgbClr val="292934"/>
                </a:solidFill>
                <a:latin typeface="+mj-lt"/>
                <a:ea typeface="+mj-ea"/>
                <a:cs typeface="+mj-cs"/>
                <a:sym typeface="Arial"/>
              </a:defRPr>
            </a:lvl2pPr>
            <a:lvl3pPr marL="792480" indent="-243840">
              <a:spcBef>
                <a:spcPts val="700"/>
              </a:spcBef>
              <a:buClr>
                <a:srgbClr val="93A299"/>
              </a:buClr>
              <a:buSzPct val="90000"/>
              <a:buFont typeface="Arial"/>
              <a:defRPr sz="3200">
                <a:solidFill>
                  <a:srgbClr val="292934"/>
                </a:solidFill>
                <a:latin typeface="+mj-lt"/>
                <a:ea typeface="+mj-ea"/>
                <a:cs typeface="+mj-cs"/>
                <a:sym typeface="Arial"/>
              </a:defRPr>
            </a:lvl3pPr>
            <a:lvl4pPr marL="1115567" indent="-292608">
              <a:spcBef>
                <a:spcPts val="700"/>
              </a:spcBef>
              <a:buClr>
                <a:srgbClr val="93A299"/>
              </a:buClr>
              <a:buFont typeface="Arial"/>
              <a:buChar char="•"/>
              <a:defRPr sz="3200">
                <a:solidFill>
                  <a:srgbClr val="292934"/>
                </a:solidFill>
                <a:latin typeface="+mj-lt"/>
                <a:ea typeface="+mj-ea"/>
                <a:cs typeface="+mj-cs"/>
                <a:sym typeface="Arial"/>
              </a:defRPr>
            </a:lvl4pPr>
            <a:lvl5pPr marL="1271016" indent="-219456">
              <a:spcBef>
                <a:spcPts val="700"/>
              </a:spcBef>
              <a:buClr>
                <a:srgbClr val="93A299"/>
              </a:buClr>
              <a:buFont typeface="Arial"/>
              <a:buChar char="•"/>
              <a:defRPr sz="3200">
                <a:solidFill>
                  <a:srgbClr val="292934"/>
                </a:solidFill>
                <a:latin typeface="+mj-lt"/>
                <a:ea typeface="+mj-ea"/>
                <a:cs typeface="+mj-cs"/>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199" name="Text Placeholder 3"/>
          <p:cNvSpPr/>
          <p:nvPr>
            <p:ph type="body" sz="quarter" idx="21"/>
          </p:nvPr>
        </p:nvSpPr>
        <p:spPr>
          <a:xfrm>
            <a:off x="609601" y="2130553"/>
            <a:ext cx="2852929" cy="4243616"/>
          </a:xfrm>
          <a:prstGeom prst="rect">
            <a:avLst/>
          </a:prstGeom>
        </p:spPr>
        <p:txBody>
          <a:bodyPr/>
          <a:lstStyle/>
          <a:p>
            <a:pPr marL="0" indent="0">
              <a:spcBef>
                <a:spcPts val="300"/>
              </a:spcBef>
              <a:buClrTx/>
              <a:buSzTx/>
              <a:buNone/>
              <a:defRPr sz="1400">
                <a:solidFill>
                  <a:srgbClr val="292934"/>
                </a:solidFill>
                <a:latin typeface="+mj-lt"/>
                <a:ea typeface="+mj-ea"/>
                <a:cs typeface="+mj-cs"/>
                <a:sym typeface="Arial"/>
              </a:defRPr>
            </a:pPr>
          </a:p>
        </p:txBody>
      </p:sp>
      <p:sp>
        <p:nvSpPr>
          <p:cNvPr id="200" name="Straight Connector 8"/>
          <p:cNvSpPr/>
          <p:nvPr/>
        </p:nvSpPr>
        <p:spPr>
          <a:xfrm flipH="1">
            <a:off x="3700012" y="792080"/>
            <a:ext cx="2120" cy="5577841"/>
          </a:xfrm>
          <a:prstGeom prst="line">
            <a:avLst/>
          </a:prstGeom>
          <a:ln w="19050">
            <a:solidFill>
              <a:srgbClr val="D2533C"/>
            </a:solidFill>
          </a:ln>
        </p:spPr>
        <p:txBody>
          <a:bodyPr lIns="45719" rIns="45719" anchor="ctr"/>
          <a:lstStyle/>
          <a:p>
            <a:pPr/>
          </a:p>
        </p:txBody>
      </p:sp>
      <p:sp>
        <p:nvSpPr>
          <p:cNvPr id="201" name="Slide Number"/>
          <p:cNvSpPr txBox="1"/>
          <p:nvPr>
            <p:ph type="sldNum" sz="quarter" idx="2"/>
          </p:nvPr>
        </p:nvSpPr>
        <p:spPr>
          <a:xfrm>
            <a:off x="10160000" y="38468"/>
            <a:ext cx="301908" cy="288824"/>
          </a:xfrm>
          <a:prstGeom prst="rect">
            <a:avLst/>
          </a:prstGeom>
        </p:spPr>
        <p:txBody>
          <a:bodyPr anchor="ctr"/>
          <a:lstStyle>
            <a:lvl1pPr>
              <a:spcBef>
                <a:spcPts val="0"/>
              </a:spcBef>
              <a:defRPr b="1">
                <a:solidFill>
                  <a:srgbClr val="FFFFFF"/>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208" name="Rectangle 9"/>
          <p:cNvSpPr/>
          <p:nvPr/>
        </p:nvSpPr>
        <p:spPr>
          <a:xfrm>
            <a:off x="0" y="220785"/>
            <a:ext cx="12192000" cy="2286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209" name="Rectangle 6"/>
          <p:cNvSpPr/>
          <p:nvPr/>
        </p:nvSpPr>
        <p:spPr>
          <a:xfrm>
            <a:off x="0" y="-1"/>
            <a:ext cx="12192000" cy="365762"/>
          </a:xfrm>
          <a:prstGeom prst="rect">
            <a:avLst/>
          </a:prstGeom>
          <a:solidFill>
            <a:srgbClr val="93A299"/>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210" name="Title Text"/>
          <p:cNvSpPr txBox="1"/>
          <p:nvPr>
            <p:ph type="title"/>
          </p:nvPr>
        </p:nvSpPr>
        <p:spPr>
          <a:xfrm>
            <a:off x="609600" y="792480"/>
            <a:ext cx="2856908" cy="1264920"/>
          </a:xfrm>
          <a:prstGeom prst="rect">
            <a:avLst/>
          </a:prstGeom>
        </p:spPr>
        <p:txBody>
          <a:bodyPr anchor="b"/>
          <a:lstStyle>
            <a:lvl1pPr algn="l">
              <a:lnSpc>
                <a:spcPct val="100000"/>
              </a:lnSpc>
              <a:defRPr spc="-100" sz="2400">
                <a:solidFill>
                  <a:srgbClr val="D2533C"/>
                </a:solidFill>
              </a:defRPr>
            </a:lvl1pPr>
          </a:lstStyle>
          <a:p>
            <a:pPr/>
            <a:r>
              <a:t>Title Text</a:t>
            </a:r>
          </a:p>
        </p:txBody>
      </p:sp>
      <p:sp>
        <p:nvSpPr>
          <p:cNvPr id="211" name="Picture Placeholder 2"/>
          <p:cNvSpPr/>
          <p:nvPr>
            <p:ph type="pic" idx="21"/>
          </p:nvPr>
        </p:nvSpPr>
        <p:spPr>
          <a:xfrm>
            <a:off x="3811480" y="838200"/>
            <a:ext cx="7872521" cy="5500458"/>
          </a:xfrm>
          <a:prstGeom prst="rect">
            <a:avLst/>
          </a:prstGeom>
          <a:ln w="76200">
            <a:solidFill>
              <a:srgbClr val="FFFFFF"/>
            </a:solidFill>
            <a:miter lim="800000"/>
          </a:ln>
          <a:effectLst>
            <a:outerShdw sx="100000" sy="100000" kx="0" ky="0" algn="b" rotWithShape="0" blurRad="50800" dist="12700" dir="5400000">
              <a:srgbClr val="000000">
                <a:alpha val="58999"/>
              </a:srgbClr>
            </a:outerShdw>
          </a:effectLst>
        </p:spPr>
        <p:txBody>
          <a:bodyPr lIns="91439" rIns="91439">
            <a:noAutofit/>
          </a:bodyPr>
          <a:lstStyle/>
          <a:p>
            <a:pPr/>
          </a:p>
        </p:txBody>
      </p:sp>
      <p:sp>
        <p:nvSpPr>
          <p:cNvPr id="212" name="Body Level One…"/>
          <p:cNvSpPr txBox="1"/>
          <p:nvPr>
            <p:ph type="body" sz="quarter" idx="1"/>
          </p:nvPr>
        </p:nvSpPr>
        <p:spPr>
          <a:xfrm>
            <a:off x="609600" y="2133600"/>
            <a:ext cx="2852928" cy="4242816"/>
          </a:xfrm>
          <a:prstGeom prst="rect">
            <a:avLst/>
          </a:prstGeom>
        </p:spPr>
        <p:txBody>
          <a:bodyPr/>
          <a:lstStyle>
            <a:lvl1pPr marL="0" indent="0">
              <a:spcBef>
                <a:spcPts val="300"/>
              </a:spcBef>
              <a:buClrTx/>
              <a:buSzTx/>
              <a:buNone/>
              <a:defRPr sz="1400">
                <a:solidFill>
                  <a:srgbClr val="292934"/>
                </a:solidFill>
                <a:latin typeface="+mj-lt"/>
                <a:ea typeface="+mj-ea"/>
                <a:cs typeface="+mj-cs"/>
                <a:sym typeface="Arial"/>
              </a:defRPr>
            </a:lvl1pPr>
            <a:lvl2pPr marL="0" indent="457200">
              <a:spcBef>
                <a:spcPts val="300"/>
              </a:spcBef>
              <a:buClrTx/>
              <a:buSzTx/>
              <a:buNone/>
              <a:defRPr sz="1400">
                <a:solidFill>
                  <a:srgbClr val="292934"/>
                </a:solidFill>
                <a:latin typeface="+mj-lt"/>
                <a:ea typeface="+mj-ea"/>
                <a:cs typeface="+mj-cs"/>
                <a:sym typeface="Arial"/>
              </a:defRPr>
            </a:lvl2pPr>
            <a:lvl3pPr marL="0" indent="914400">
              <a:spcBef>
                <a:spcPts val="300"/>
              </a:spcBef>
              <a:buClrTx/>
              <a:buSzTx/>
              <a:buNone/>
              <a:defRPr sz="1400">
                <a:solidFill>
                  <a:srgbClr val="292934"/>
                </a:solidFill>
                <a:latin typeface="+mj-lt"/>
                <a:ea typeface="+mj-ea"/>
                <a:cs typeface="+mj-cs"/>
                <a:sym typeface="Arial"/>
              </a:defRPr>
            </a:lvl3pPr>
            <a:lvl4pPr marL="0" indent="1371600">
              <a:spcBef>
                <a:spcPts val="300"/>
              </a:spcBef>
              <a:buClrTx/>
              <a:buSzTx/>
              <a:buNone/>
              <a:defRPr sz="1400">
                <a:solidFill>
                  <a:srgbClr val="292934"/>
                </a:solidFill>
                <a:latin typeface="+mj-lt"/>
                <a:ea typeface="+mj-ea"/>
                <a:cs typeface="+mj-cs"/>
                <a:sym typeface="Arial"/>
              </a:defRPr>
            </a:lvl4pPr>
            <a:lvl5pPr marL="0" indent="1828800">
              <a:spcBef>
                <a:spcPts val="300"/>
              </a:spcBef>
              <a:buClrTx/>
              <a:buSzTx/>
              <a:buNone/>
              <a:defRPr sz="1400">
                <a:solidFill>
                  <a:srgbClr val="292934"/>
                </a:solidFill>
                <a:latin typeface="+mj-lt"/>
                <a:ea typeface="+mj-ea"/>
                <a:cs typeface="+mj-cs"/>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13" name="Slide Number"/>
          <p:cNvSpPr txBox="1"/>
          <p:nvPr>
            <p:ph type="sldNum" sz="quarter" idx="2"/>
          </p:nvPr>
        </p:nvSpPr>
        <p:spPr>
          <a:xfrm>
            <a:off x="10160000" y="38468"/>
            <a:ext cx="301908" cy="288824"/>
          </a:xfrm>
          <a:prstGeom prst="rect">
            <a:avLst/>
          </a:prstGeom>
        </p:spPr>
        <p:txBody>
          <a:bodyPr anchor="ctr"/>
          <a:lstStyle>
            <a:lvl1pPr>
              <a:spcBef>
                <a:spcPts val="0"/>
              </a:spcBef>
              <a:defRPr b="1">
                <a:solidFill>
                  <a:srgbClr val="FFFFFF"/>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220" name="Rectangle 9"/>
          <p:cNvSpPr/>
          <p:nvPr/>
        </p:nvSpPr>
        <p:spPr>
          <a:xfrm>
            <a:off x="0" y="220785"/>
            <a:ext cx="12192000" cy="2286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221" name="Rectangle 6"/>
          <p:cNvSpPr/>
          <p:nvPr/>
        </p:nvSpPr>
        <p:spPr>
          <a:xfrm>
            <a:off x="0" y="-1"/>
            <a:ext cx="12192000" cy="365762"/>
          </a:xfrm>
          <a:prstGeom prst="rect">
            <a:avLst/>
          </a:prstGeom>
          <a:solidFill>
            <a:srgbClr val="93A299"/>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222" name="Title Text"/>
          <p:cNvSpPr txBox="1"/>
          <p:nvPr>
            <p:ph type="title"/>
          </p:nvPr>
        </p:nvSpPr>
        <p:spPr>
          <a:xfrm>
            <a:off x="609600" y="533400"/>
            <a:ext cx="10972800" cy="990600"/>
          </a:xfrm>
          <a:prstGeom prst="rect">
            <a:avLst/>
          </a:prstGeom>
        </p:spPr>
        <p:txBody>
          <a:bodyPr/>
          <a:lstStyle>
            <a:lvl1pPr algn="l">
              <a:lnSpc>
                <a:spcPct val="100000"/>
              </a:lnSpc>
              <a:defRPr spc="-100" sz="4000">
                <a:solidFill>
                  <a:srgbClr val="D2533C"/>
                </a:solidFill>
              </a:defRPr>
            </a:lvl1pPr>
          </a:lstStyle>
          <a:p>
            <a:pPr/>
            <a:r>
              <a:t>Title Text</a:t>
            </a:r>
          </a:p>
        </p:txBody>
      </p:sp>
      <p:sp>
        <p:nvSpPr>
          <p:cNvPr id="223" name="Body Level One…"/>
          <p:cNvSpPr txBox="1"/>
          <p:nvPr>
            <p:ph type="body" idx="1"/>
          </p:nvPr>
        </p:nvSpPr>
        <p:spPr>
          <a:xfrm>
            <a:off x="609600" y="1600200"/>
            <a:ext cx="10972800" cy="4876800"/>
          </a:xfrm>
          <a:prstGeom prst="rect">
            <a:avLst/>
          </a:prstGeom>
        </p:spPr>
        <p:txBody>
          <a:bodyPr/>
          <a:lstStyle>
            <a:lvl1pPr marL="182879" indent="-182879">
              <a:spcBef>
                <a:spcPts val="500"/>
              </a:spcBef>
              <a:buClr>
                <a:srgbClr val="93A299"/>
              </a:buClr>
              <a:buSzPct val="85000"/>
              <a:buFont typeface="Arial"/>
              <a:defRPr sz="2400">
                <a:solidFill>
                  <a:srgbClr val="292934"/>
                </a:solidFill>
                <a:latin typeface="+mj-lt"/>
                <a:ea typeface="+mj-ea"/>
                <a:cs typeface="+mj-cs"/>
                <a:sym typeface="Arial"/>
              </a:defRPr>
            </a:lvl1pPr>
            <a:lvl2pPr marL="493775" indent="-219455">
              <a:spcBef>
                <a:spcPts val="500"/>
              </a:spcBef>
              <a:buClr>
                <a:srgbClr val="93A299"/>
              </a:buClr>
              <a:buSzPct val="85000"/>
              <a:buFont typeface="Arial"/>
              <a:buChar char="•"/>
              <a:defRPr sz="2400">
                <a:solidFill>
                  <a:srgbClr val="292934"/>
                </a:solidFill>
                <a:latin typeface="+mj-lt"/>
                <a:ea typeface="+mj-ea"/>
                <a:cs typeface="+mj-cs"/>
                <a:sym typeface="Arial"/>
              </a:defRPr>
            </a:lvl2pPr>
            <a:lvl3pPr marL="792479" indent="-243840">
              <a:spcBef>
                <a:spcPts val="500"/>
              </a:spcBef>
              <a:buClr>
                <a:srgbClr val="93A299"/>
              </a:buClr>
              <a:buSzPct val="90000"/>
              <a:buFont typeface="Arial"/>
              <a:defRPr sz="2400">
                <a:solidFill>
                  <a:srgbClr val="292934"/>
                </a:solidFill>
                <a:latin typeface="+mj-lt"/>
                <a:ea typeface="+mj-ea"/>
                <a:cs typeface="+mj-cs"/>
                <a:sym typeface="Arial"/>
              </a:defRPr>
            </a:lvl3pPr>
            <a:lvl4pPr marL="1097279" indent="-274319">
              <a:spcBef>
                <a:spcPts val="500"/>
              </a:spcBef>
              <a:buClr>
                <a:srgbClr val="93A299"/>
              </a:buClr>
              <a:buFont typeface="Arial"/>
              <a:buChar char="•"/>
              <a:defRPr sz="2400">
                <a:solidFill>
                  <a:srgbClr val="292934"/>
                </a:solidFill>
                <a:latin typeface="+mj-lt"/>
                <a:ea typeface="+mj-ea"/>
                <a:cs typeface="+mj-cs"/>
                <a:sym typeface="Arial"/>
              </a:defRPr>
            </a:lvl4pPr>
            <a:lvl5pPr marL="1286691" indent="-235131">
              <a:spcBef>
                <a:spcPts val="500"/>
              </a:spcBef>
              <a:buClr>
                <a:srgbClr val="93A299"/>
              </a:buClr>
              <a:buFont typeface="Arial"/>
              <a:buChar char="•"/>
              <a:defRPr sz="2400">
                <a:solidFill>
                  <a:srgbClr val="292934"/>
                </a:solidFill>
                <a:latin typeface="+mj-lt"/>
                <a:ea typeface="+mj-ea"/>
                <a:cs typeface="+mj-cs"/>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24" name="Slide Number"/>
          <p:cNvSpPr txBox="1"/>
          <p:nvPr>
            <p:ph type="sldNum" sz="quarter" idx="2"/>
          </p:nvPr>
        </p:nvSpPr>
        <p:spPr>
          <a:xfrm>
            <a:off x="10160000" y="38468"/>
            <a:ext cx="301908" cy="288824"/>
          </a:xfrm>
          <a:prstGeom prst="rect">
            <a:avLst/>
          </a:prstGeom>
        </p:spPr>
        <p:txBody>
          <a:bodyPr anchor="ctr"/>
          <a:lstStyle>
            <a:lvl1pPr>
              <a:spcBef>
                <a:spcPts val="0"/>
              </a:spcBef>
              <a:defRPr b="1">
                <a:solidFill>
                  <a:srgbClr val="FFFFFF"/>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231" name="Rectangle 9"/>
          <p:cNvSpPr/>
          <p:nvPr/>
        </p:nvSpPr>
        <p:spPr>
          <a:xfrm>
            <a:off x="0" y="220785"/>
            <a:ext cx="12192000" cy="2286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232" name="Rectangle 6"/>
          <p:cNvSpPr/>
          <p:nvPr/>
        </p:nvSpPr>
        <p:spPr>
          <a:xfrm>
            <a:off x="0" y="-1"/>
            <a:ext cx="12192000" cy="365762"/>
          </a:xfrm>
          <a:prstGeom prst="rect">
            <a:avLst/>
          </a:prstGeom>
          <a:solidFill>
            <a:srgbClr val="93A299"/>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233" name="Title Text"/>
          <p:cNvSpPr txBox="1"/>
          <p:nvPr>
            <p:ph type="title"/>
          </p:nvPr>
        </p:nvSpPr>
        <p:spPr>
          <a:xfrm>
            <a:off x="8839200" y="609600"/>
            <a:ext cx="2743200" cy="5867400"/>
          </a:xfrm>
          <a:prstGeom prst="rect">
            <a:avLst/>
          </a:prstGeom>
        </p:spPr>
        <p:txBody>
          <a:bodyPr anchor="b"/>
          <a:lstStyle>
            <a:lvl1pPr algn="l">
              <a:lnSpc>
                <a:spcPct val="100000"/>
              </a:lnSpc>
              <a:defRPr spc="-100" sz="4000">
                <a:solidFill>
                  <a:srgbClr val="D2533C"/>
                </a:solidFill>
              </a:defRPr>
            </a:lvl1pPr>
          </a:lstStyle>
          <a:p>
            <a:pPr/>
            <a:r>
              <a:t>Title Text</a:t>
            </a:r>
          </a:p>
        </p:txBody>
      </p:sp>
      <p:sp>
        <p:nvSpPr>
          <p:cNvPr id="234" name="Body Level One…"/>
          <p:cNvSpPr txBox="1"/>
          <p:nvPr>
            <p:ph type="body" idx="1"/>
          </p:nvPr>
        </p:nvSpPr>
        <p:spPr>
          <a:xfrm>
            <a:off x="609600" y="609600"/>
            <a:ext cx="8026400" cy="5867400"/>
          </a:xfrm>
          <a:prstGeom prst="rect">
            <a:avLst/>
          </a:prstGeom>
        </p:spPr>
        <p:txBody>
          <a:bodyPr/>
          <a:lstStyle>
            <a:lvl1pPr marL="182879" indent="-182879">
              <a:spcBef>
                <a:spcPts val="500"/>
              </a:spcBef>
              <a:buClr>
                <a:srgbClr val="93A299"/>
              </a:buClr>
              <a:buSzPct val="85000"/>
              <a:buFont typeface="Arial"/>
              <a:defRPr sz="2400">
                <a:solidFill>
                  <a:srgbClr val="292934"/>
                </a:solidFill>
                <a:latin typeface="+mj-lt"/>
                <a:ea typeface="+mj-ea"/>
                <a:cs typeface="+mj-cs"/>
                <a:sym typeface="Arial"/>
              </a:defRPr>
            </a:lvl1pPr>
            <a:lvl2pPr marL="493775" indent="-219455">
              <a:spcBef>
                <a:spcPts val="500"/>
              </a:spcBef>
              <a:buClr>
                <a:srgbClr val="93A299"/>
              </a:buClr>
              <a:buSzPct val="85000"/>
              <a:buFont typeface="Arial"/>
              <a:buChar char="•"/>
              <a:defRPr sz="2400">
                <a:solidFill>
                  <a:srgbClr val="292934"/>
                </a:solidFill>
                <a:latin typeface="+mj-lt"/>
                <a:ea typeface="+mj-ea"/>
                <a:cs typeface="+mj-cs"/>
                <a:sym typeface="Arial"/>
              </a:defRPr>
            </a:lvl2pPr>
            <a:lvl3pPr marL="792479" indent="-243840">
              <a:spcBef>
                <a:spcPts val="500"/>
              </a:spcBef>
              <a:buClr>
                <a:srgbClr val="93A299"/>
              </a:buClr>
              <a:buSzPct val="90000"/>
              <a:buFont typeface="Arial"/>
              <a:defRPr sz="2400">
                <a:solidFill>
                  <a:srgbClr val="292934"/>
                </a:solidFill>
                <a:latin typeface="+mj-lt"/>
                <a:ea typeface="+mj-ea"/>
                <a:cs typeface="+mj-cs"/>
                <a:sym typeface="Arial"/>
              </a:defRPr>
            </a:lvl3pPr>
            <a:lvl4pPr marL="1097279" indent="-274319">
              <a:spcBef>
                <a:spcPts val="500"/>
              </a:spcBef>
              <a:buClr>
                <a:srgbClr val="93A299"/>
              </a:buClr>
              <a:buFont typeface="Arial"/>
              <a:buChar char="•"/>
              <a:defRPr sz="2400">
                <a:solidFill>
                  <a:srgbClr val="292934"/>
                </a:solidFill>
                <a:latin typeface="+mj-lt"/>
                <a:ea typeface="+mj-ea"/>
                <a:cs typeface="+mj-cs"/>
                <a:sym typeface="Arial"/>
              </a:defRPr>
            </a:lvl4pPr>
            <a:lvl5pPr marL="1286691" indent="-235131">
              <a:spcBef>
                <a:spcPts val="500"/>
              </a:spcBef>
              <a:buClr>
                <a:srgbClr val="93A299"/>
              </a:buClr>
              <a:buFont typeface="Arial"/>
              <a:buChar char="•"/>
              <a:defRPr sz="2400">
                <a:solidFill>
                  <a:srgbClr val="292934"/>
                </a:solidFill>
                <a:latin typeface="+mj-lt"/>
                <a:ea typeface="+mj-ea"/>
                <a:cs typeface="+mj-cs"/>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35" name="Slide Number"/>
          <p:cNvSpPr txBox="1"/>
          <p:nvPr>
            <p:ph type="sldNum" sz="quarter" idx="2"/>
          </p:nvPr>
        </p:nvSpPr>
        <p:spPr>
          <a:xfrm>
            <a:off x="10160000" y="38468"/>
            <a:ext cx="301908" cy="288824"/>
          </a:xfrm>
          <a:prstGeom prst="rect">
            <a:avLst/>
          </a:prstGeom>
        </p:spPr>
        <p:txBody>
          <a:bodyPr anchor="ctr"/>
          <a:lstStyle>
            <a:lvl1pPr>
              <a:spcBef>
                <a:spcPts val="0"/>
              </a:spcBef>
              <a:defRPr b="1">
                <a:solidFill>
                  <a:srgbClr val="FFFFFF"/>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Text and Clip Art">
    <p:spTree>
      <p:nvGrpSpPr>
        <p:cNvPr id="1" name=""/>
        <p:cNvGrpSpPr/>
        <p:nvPr/>
      </p:nvGrpSpPr>
      <p:grpSpPr>
        <a:xfrm>
          <a:off x="0" y="0"/>
          <a:ext cx="0" cy="0"/>
          <a:chOff x="0" y="0"/>
          <a:chExt cx="0" cy="0"/>
        </a:xfrm>
      </p:grpSpPr>
      <p:sp>
        <p:nvSpPr>
          <p:cNvPr id="242" name="Rectangle 9"/>
          <p:cNvSpPr/>
          <p:nvPr/>
        </p:nvSpPr>
        <p:spPr>
          <a:xfrm>
            <a:off x="0" y="220785"/>
            <a:ext cx="12192000" cy="228601"/>
          </a:xfrm>
          <a:prstGeom prst="rect">
            <a:avLst/>
          </a:prstGeom>
          <a:solidFill>
            <a:srgbClr val="FFFFFF"/>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243" name="Rectangle 6"/>
          <p:cNvSpPr/>
          <p:nvPr/>
        </p:nvSpPr>
        <p:spPr>
          <a:xfrm>
            <a:off x="0" y="-1"/>
            <a:ext cx="12192000" cy="365762"/>
          </a:xfrm>
          <a:prstGeom prst="rect">
            <a:avLst/>
          </a:prstGeom>
          <a:solidFill>
            <a:srgbClr val="93A299"/>
          </a:solidFill>
          <a:ln w="12700">
            <a:miter lim="400000"/>
          </a:ln>
        </p:spPr>
        <p:txBody>
          <a:bodyPr lIns="45719" rIns="45719" anchor="ctr"/>
          <a:lstStyle/>
          <a:p>
            <a:pPr algn="ctr">
              <a:defRPr>
                <a:solidFill>
                  <a:srgbClr val="FFFFFF"/>
                </a:solidFill>
                <a:latin typeface="+mj-lt"/>
                <a:ea typeface="+mj-ea"/>
                <a:cs typeface="+mj-cs"/>
                <a:sym typeface="Arial"/>
              </a:defRPr>
            </a:pPr>
          </a:p>
        </p:txBody>
      </p:sp>
      <p:sp>
        <p:nvSpPr>
          <p:cNvPr id="244" name="Title Text"/>
          <p:cNvSpPr txBox="1"/>
          <p:nvPr>
            <p:ph type="title"/>
          </p:nvPr>
        </p:nvSpPr>
        <p:spPr>
          <a:xfrm>
            <a:off x="406401" y="342900"/>
            <a:ext cx="10361084" cy="1141414"/>
          </a:xfrm>
          <a:prstGeom prst="rect">
            <a:avLst/>
          </a:prstGeom>
        </p:spPr>
        <p:txBody>
          <a:bodyPr/>
          <a:lstStyle>
            <a:lvl1pPr algn="l">
              <a:lnSpc>
                <a:spcPct val="100000"/>
              </a:lnSpc>
              <a:defRPr spc="-100" sz="4000">
                <a:solidFill>
                  <a:srgbClr val="D2533C"/>
                </a:solidFill>
              </a:defRPr>
            </a:lvl1pPr>
          </a:lstStyle>
          <a:p>
            <a:pPr/>
            <a:r>
              <a:t>Title Text</a:t>
            </a:r>
          </a:p>
        </p:txBody>
      </p:sp>
      <p:sp>
        <p:nvSpPr>
          <p:cNvPr id="245" name="Body Level One…"/>
          <p:cNvSpPr txBox="1"/>
          <p:nvPr>
            <p:ph type="body" sz="half" idx="1"/>
          </p:nvPr>
        </p:nvSpPr>
        <p:spPr>
          <a:xfrm>
            <a:off x="914400" y="1981200"/>
            <a:ext cx="5077885" cy="4113214"/>
          </a:xfrm>
          <a:prstGeom prst="rect">
            <a:avLst/>
          </a:prstGeom>
        </p:spPr>
        <p:txBody>
          <a:bodyPr/>
          <a:lstStyle>
            <a:lvl1pPr marL="182879" indent="-182879">
              <a:spcBef>
                <a:spcPts val="500"/>
              </a:spcBef>
              <a:buClr>
                <a:srgbClr val="93A299"/>
              </a:buClr>
              <a:buSzPct val="85000"/>
              <a:buFont typeface="Arial"/>
              <a:defRPr sz="2400">
                <a:solidFill>
                  <a:srgbClr val="292934"/>
                </a:solidFill>
                <a:latin typeface="+mj-lt"/>
                <a:ea typeface="+mj-ea"/>
                <a:cs typeface="+mj-cs"/>
                <a:sym typeface="Arial"/>
              </a:defRPr>
            </a:lvl1pPr>
            <a:lvl2pPr marL="493775" indent="-219455">
              <a:spcBef>
                <a:spcPts val="500"/>
              </a:spcBef>
              <a:buClr>
                <a:srgbClr val="93A299"/>
              </a:buClr>
              <a:buSzPct val="85000"/>
              <a:buFont typeface="Arial"/>
              <a:buChar char="•"/>
              <a:defRPr sz="2400">
                <a:solidFill>
                  <a:srgbClr val="292934"/>
                </a:solidFill>
                <a:latin typeface="+mj-lt"/>
                <a:ea typeface="+mj-ea"/>
                <a:cs typeface="+mj-cs"/>
                <a:sym typeface="Arial"/>
              </a:defRPr>
            </a:lvl2pPr>
            <a:lvl3pPr marL="792479" indent="-243840">
              <a:spcBef>
                <a:spcPts val="500"/>
              </a:spcBef>
              <a:buClr>
                <a:srgbClr val="93A299"/>
              </a:buClr>
              <a:buSzPct val="90000"/>
              <a:buFont typeface="Arial"/>
              <a:defRPr sz="2400">
                <a:solidFill>
                  <a:srgbClr val="292934"/>
                </a:solidFill>
                <a:latin typeface="+mj-lt"/>
                <a:ea typeface="+mj-ea"/>
                <a:cs typeface="+mj-cs"/>
                <a:sym typeface="Arial"/>
              </a:defRPr>
            </a:lvl3pPr>
            <a:lvl4pPr marL="1097279" indent="-274319">
              <a:spcBef>
                <a:spcPts val="500"/>
              </a:spcBef>
              <a:buClr>
                <a:srgbClr val="93A299"/>
              </a:buClr>
              <a:buFont typeface="Arial"/>
              <a:buChar char="•"/>
              <a:defRPr sz="2400">
                <a:solidFill>
                  <a:srgbClr val="292934"/>
                </a:solidFill>
                <a:latin typeface="+mj-lt"/>
                <a:ea typeface="+mj-ea"/>
                <a:cs typeface="+mj-cs"/>
                <a:sym typeface="Arial"/>
              </a:defRPr>
            </a:lvl4pPr>
            <a:lvl5pPr marL="1286691" indent="-235131">
              <a:spcBef>
                <a:spcPts val="500"/>
              </a:spcBef>
              <a:buClr>
                <a:srgbClr val="93A299"/>
              </a:buClr>
              <a:buFont typeface="Arial"/>
              <a:buChar char="•"/>
              <a:defRPr sz="2400">
                <a:solidFill>
                  <a:srgbClr val="292934"/>
                </a:solidFill>
                <a:latin typeface="+mj-lt"/>
                <a:ea typeface="+mj-ea"/>
                <a:cs typeface="+mj-cs"/>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46" name="Slide Number"/>
          <p:cNvSpPr txBox="1"/>
          <p:nvPr>
            <p:ph type="sldNum" sz="quarter" idx="2"/>
          </p:nvPr>
        </p:nvSpPr>
        <p:spPr>
          <a:xfrm>
            <a:off x="8737600" y="6356350"/>
            <a:ext cx="2844800"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53" name="Rectangle 9"/>
          <p:cNvSpPr/>
          <p:nvPr/>
        </p:nvSpPr>
        <p:spPr>
          <a:xfrm>
            <a:off x="0" y="220784"/>
            <a:ext cx="12192000" cy="228602"/>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Arial"/>
              </a:defRPr>
            </a:pPr>
          </a:p>
        </p:txBody>
      </p:sp>
      <p:sp>
        <p:nvSpPr>
          <p:cNvPr id="254" name="Rectangle 6"/>
          <p:cNvSpPr/>
          <p:nvPr/>
        </p:nvSpPr>
        <p:spPr>
          <a:xfrm>
            <a:off x="0" y="-2"/>
            <a:ext cx="12192000" cy="365764"/>
          </a:xfrm>
          <a:prstGeom prst="rect">
            <a:avLst/>
          </a:prstGeom>
          <a:solidFill>
            <a:srgbClr val="93A299"/>
          </a:solidFill>
          <a:ln w="12700">
            <a:miter lim="400000"/>
          </a:ln>
        </p:spPr>
        <p:txBody>
          <a:bodyPr lIns="45718" tIns="45718" rIns="45718" bIns="45718" anchor="ctr"/>
          <a:lstStyle/>
          <a:p>
            <a:pPr algn="ctr">
              <a:defRPr>
                <a:solidFill>
                  <a:srgbClr val="FFFFFF"/>
                </a:solidFill>
                <a:latin typeface="+mj-lt"/>
                <a:ea typeface="+mj-ea"/>
                <a:cs typeface="+mj-cs"/>
                <a:sym typeface="Arial"/>
              </a:defRPr>
            </a:pPr>
          </a:p>
        </p:txBody>
      </p:sp>
      <p:sp>
        <p:nvSpPr>
          <p:cNvPr id="255" name="Title Text"/>
          <p:cNvSpPr txBox="1"/>
          <p:nvPr>
            <p:ph type="title"/>
          </p:nvPr>
        </p:nvSpPr>
        <p:spPr>
          <a:xfrm>
            <a:off x="609600" y="533400"/>
            <a:ext cx="10972800" cy="990600"/>
          </a:xfrm>
          <a:prstGeom prst="rect">
            <a:avLst/>
          </a:prstGeom>
        </p:spPr>
        <p:txBody>
          <a:bodyPr lIns="45718" tIns="45718" rIns="45718" bIns="45718"/>
          <a:lstStyle>
            <a:lvl1pPr algn="l">
              <a:lnSpc>
                <a:spcPct val="100000"/>
              </a:lnSpc>
              <a:defRPr spc="-100" sz="4000">
                <a:solidFill>
                  <a:srgbClr val="D2533C"/>
                </a:solidFill>
              </a:defRPr>
            </a:lvl1pPr>
          </a:lstStyle>
          <a:p>
            <a:pPr/>
            <a:r>
              <a:t>Title Text</a:t>
            </a:r>
          </a:p>
        </p:txBody>
      </p:sp>
      <p:sp>
        <p:nvSpPr>
          <p:cNvPr id="256" name="Body Level One…"/>
          <p:cNvSpPr txBox="1"/>
          <p:nvPr>
            <p:ph type="body" idx="1"/>
          </p:nvPr>
        </p:nvSpPr>
        <p:spPr>
          <a:xfrm>
            <a:off x="609600" y="1600200"/>
            <a:ext cx="10972800" cy="4876800"/>
          </a:xfrm>
          <a:prstGeom prst="rect">
            <a:avLst/>
          </a:prstGeom>
        </p:spPr>
        <p:txBody>
          <a:bodyPr lIns="45718" tIns="45718" rIns="45718" bIns="45718"/>
          <a:lstStyle>
            <a:lvl1pPr marL="182879" indent="-182879">
              <a:spcBef>
                <a:spcPts val="500"/>
              </a:spcBef>
              <a:buClr>
                <a:srgbClr val="93A299"/>
              </a:buClr>
              <a:buSzPct val="85000"/>
              <a:buFont typeface="Arial"/>
              <a:defRPr sz="2400">
                <a:solidFill>
                  <a:srgbClr val="292934"/>
                </a:solidFill>
                <a:latin typeface="+mj-lt"/>
                <a:ea typeface="+mj-ea"/>
                <a:cs typeface="+mj-cs"/>
                <a:sym typeface="Arial"/>
              </a:defRPr>
            </a:lvl1pPr>
            <a:lvl2pPr marL="493774" indent="-219454">
              <a:spcBef>
                <a:spcPts val="500"/>
              </a:spcBef>
              <a:buClr>
                <a:srgbClr val="93A299"/>
              </a:buClr>
              <a:buSzPct val="85000"/>
              <a:buFont typeface="Arial"/>
              <a:buChar char="•"/>
              <a:defRPr sz="2400">
                <a:solidFill>
                  <a:srgbClr val="292934"/>
                </a:solidFill>
                <a:latin typeface="+mj-lt"/>
                <a:ea typeface="+mj-ea"/>
                <a:cs typeface="+mj-cs"/>
                <a:sym typeface="Arial"/>
              </a:defRPr>
            </a:lvl2pPr>
            <a:lvl3pPr marL="792479" indent="-243840">
              <a:spcBef>
                <a:spcPts val="500"/>
              </a:spcBef>
              <a:buClr>
                <a:srgbClr val="93A299"/>
              </a:buClr>
              <a:buSzPct val="90000"/>
              <a:buFont typeface="Arial"/>
              <a:defRPr sz="2400">
                <a:solidFill>
                  <a:srgbClr val="292934"/>
                </a:solidFill>
                <a:latin typeface="+mj-lt"/>
                <a:ea typeface="+mj-ea"/>
                <a:cs typeface="+mj-cs"/>
                <a:sym typeface="Arial"/>
              </a:defRPr>
            </a:lvl3pPr>
            <a:lvl4pPr marL="1097278" indent="-274319">
              <a:spcBef>
                <a:spcPts val="500"/>
              </a:spcBef>
              <a:buClr>
                <a:srgbClr val="93A299"/>
              </a:buClr>
              <a:buFont typeface="Arial"/>
              <a:buChar char="•"/>
              <a:defRPr sz="2400">
                <a:solidFill>
                  <a:srgbClr val="292934"/>
                </a:solidFill>
                <a:latin typeface="+mj-lt"/>
                <a:ea typeface="+mj-ea"/>
                <a:cs typeface="+mj-cs"/>
                <a:sym typeface="Arial"/>
              </a:defRPr>
            </a:lvl4pPr>
            <a:lvl5pPr marL="1286691" indent="-235130">
              <a:spcBef>
                <a:spcPts val="500"/>
              </a:spcBef>
              <a:buClr>
                <a:srgbClr val="93A299"/>
              </a:buClr>
              <a:buFont typeface="Arial"/>
              <a:buChar char="•"/>
              <a:defRPr sz="2400">
                <a:solidFill>
                  <a:srgbClr val="292934"/>
                </a:solidFill>
                <a:latin typeface="+mj-lt"/>
                <a:ea typeface="+mj-ea"/>
                <a:cs typeface="+mj-cs"/>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57" name="Slide Number"/>
          <p:cNvSpPr txBox="1"/>
          <p:nvPr>
            <p:ph type="sldNum" sz="quarter" idx="2"/>
          </p:nvPr>
        </p:nvSpPr>
        <p:spPr>
          <a:xfrm>
            <a:off x="10160000" y="38469"/>
            <a:ext cx="301906" cy="288822"/>
          </a:xfrm>
          <a:prstGeom prst="rect">
            <a:avLst/>
          </a:prstGeom>
        </p:spPr>
        <p:txBody>
          <a:bodyPr lIns="45718" tIns="45718" rIns="45718" bIns="45718" anchor="ctr"/>
          <a:lstStyle>
            <a:lvl1pPr>
              <a:spcBef>
                <a:spcPts val="0"/>
              </a:spcBef>
              <a:defRPr b="1">
                <a:solidFill>
                  <a:srgbClr val="FFFFFF"/>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64" name="Rectangle 9"/>
          <p:cNvSpPr/>
          <p:nvPr/>
        </p:nvSpPr>
        <p:spPr>
          <a:xfrm>
            <a:off x="0" y="220784"/>
            <a:ext cx="12192000" cy="228602"/>
          </a:xfrm>
          <a:prstGeom prst="rect">
            <a:avLst/>
          </a:prstGeom>
          <a:solidFill>
            <a:srgbClr val="FFFFFF"/>
          </a:solidFill>
          <a:ln w="12700">
            <a:miter lim="400000"/>
          </a:ln>
        </p:spPr>
        <p:txBody>
          <a:bodyPr lIns="45718" tIns="45718" rIns="45718" bIns="45718" anchor="ctr"/>
          <a:lstStyle/>
          <a:p>
            <a:pPr algn="ctr">
              <a:defRPr>
                <a:solidFill>
                  <a:srgbClr val="FFFFFF"/>
                </a:solidFill>
                <a:latin typeface="+mj-lt"/>
                <a:ea typeface="+mj-ea"/>
                <a:cs typeface="+mj-cs"/>
                <a:sym typeface="Arial"/>
              </a:defRPr>
            </a:pPr>
          </a:p>
        </p:txBody>
      </p:sp>
      <p:sp>
        <p:nvSpPr>
          <p:cNvPr id="265" name="Rectangle 6"/>
          <p:cNvSpPr/>
          <p:nvPr/>
        </p:nvSpPr>
        <p:spPr>
          <a:xfrm>
            <a:off x="0" y="-2"/>
            <a:ext cx="12192000" cy="365764"/>
          </a:xfrm>
          <a:prstGeom prst="rect">
            <a:avLst/>
          </a:prstGeom>
          <a:solidFill>
            <a:srgbClr val="93A299"/>
          </a:solidFill>
          <a:ln w="12700">
            <a:miter lim="400000"/>
          </a:ln>
        </p:spPr>
        <p:txBody>
          <a:bodyPr lIns="45718" tIns="45718" rIns="45718" bIns="45718" anchor="ctr"/>
          <a:lstStyle/>
          <a:p>
            <a:pPr algn="ctr">
              <a:defRPr>
                <a:solidFill>
                  <a:srgbClr val="FFFFFF"/>
                </a:solidFill>
                <a:latin typeface="+mj-lt"/>
                <a:ea typeface="+mj-ea"/>
                <a:cs typeface="+mj-cs"/>
                <a:sym typeface="Arial"/>
              </a:defRPr>
            </a:pPr>
          </a:p>
        </p:txBody>
      </p:sp>
      <p:sp>
        <p:nvSpPr>
          <p:cNvPr id="266" name="Title Text"/>
          <p:cNvSpPr txBox="1"/>
          <p:nvPr>
            <p:ph type="title"/>
          </p:nvPr>
        </p:nvSpPr>
        <p:spPr>
          <a:xfrm>
            <a:off x="609600" y="533400"/>
            <a:ext cx="10972800" cy="990600"/>
          </a:xfrm>
          <a:prstGeom prst="rect">
            <a:avLst/>
          </a:prstGeom>
        </p:spPr>
        <p:txBody>
          <a:bodyPr lIns="45718" tIns="45718" rIns="45718" bIns="45718"/>
          <a:lstStyle>
            <a:lvl1pPr algn="l">
              <a:lnSpc>
                <a:spcPct val="100000"/>
              </a:lnSpc>
              <a:defRPr spc="-100" sz="4000">
                <a:solidFill>
                  <a:srgbClr val="D2533C"/>
                </a:solidFill>
              </a:defRPr>
            </a:lvl1pPr>
          </a:lstStyle>
          <a:p>
            <a:pPr/>
            <a:r>
              <a:t>Title Text</a:t>
            </a:r>
          </a:p>
        </p:txBody>
      </p:sp>
      <p:sp>
        <p:nvSpPr>
          <p:cNvPr id="267" name="Body Level One…"/>
          <p:cNvSpPr txBox="1"/>
          <p:nvPr>
            <p:ph type="body" idx="1"/>
          </p:nvPr>
        </p:nvSpPr>
        <p:spPr>
          <a:xfrm>
            <a:off x="609600" y="1600200"/>
            <a:ext cx="10972800" cy="4876800"/>
          </a:xfrm>
          <a:prstGeom prst="rect">
            <a:avLst/>
          </a:prstGeom>
        </p:spPr>
        <p:txBody>
          <a:bodyPr lIns="45718" tIns="45718" rIns="45718" bIns="45718"/>
          <a:lstStyle>
            <a:lvl1pPr marL="182879" indent="-182879">
              <a:spcBef>
                <a:spcPts val="500"/>
              </a:spcBef>
              <a:buClr>
                <a:srgbClr val="93A299"/>
              </a:buClr>
              <a:buSzPct val="85000"/>
              <a:buFont typeface="Arial"/>
              <a:defRPr sz="2400">
                <a:solidFill>
                  <a:srgbClr val="292934"/>
                </a:solidFill>
                <a:latin typeface="+mj-lt"/>
                <a:ea typeface="+mj-ea"/>
                <a:cs typeface="+mj-cs"/>
                <a:sym typeface="Arial"/>
              </a:defRPr>
            </a:lvl1pPr>
            <a:lvl2pPr marL="493774" indent="-219454">
              <a:spcBef>
                <a:spcPts val="500"/>
              </a:spcBef>
              <a:buClr>
                <a:srgbClr val="93A299"/>
              </a:buClr>
              <a:buSzPct val="85000"/>
              <a:buFont typeface="Arial"/>
              <a:buChar char="•"/>
              <a:defRPr sz="2400">
                <a:solidFill>
                  <a:srgbClr val="292934"/>
                </a:solidFill>
                <a:latin typeface="+mj-lt"/>
                <a:ea typeface="+mj-ea"/>
                <a:cs typeface="+mj-cs"/>
                <a:sym typeface="Arial"/>
              </a:defRPr>
            </a:lvl2pPr>
            <a:lvl3pPr marL="792479" indent="-243840">
              <a:spcBef>
                <a:spcPts val="500"/>
              </a:spcBef>
              <a:buClr>
                <a:srgbClr val="93A299"/>
              </a:buClr>
              <a:buSzPct val="90000"/>
              <a:buFont typeface="Arial"/>
              <a:defRPr sz="2400">
                <a:solidFill>
                  <a:srgbClr val="292934"/>
                </a:solidFill>
                <a:latin typeface="+mj-lt"/>
                <a:ea typeface="+mj-ea"/>
                <a:cs typeface="+mj-cs"/>
                <a:sym typeface="Arial"/>
              </a:defRPr>
            </a:lvl3pPr>
            <a:lvl4pPr marL="1097278" indent="-274319">
              <a:spcBef>
                <a:spcPts val="500"/>
              </a:spcBef>
              <a:buClr>
                <a:srgbClr val="93A299"/>
              </a:buClr>
              <a:buFont typeface="Arial"/>
              <a:buChar char="•"/>
              <a:defRPr sz="2400">
                <a:solidFill>
                  <a:srgbClr val="292934"/>
                </a:solidFill>
                <a:latin typeface="+mj-lt"/>
                <a:ea typeface="+mj-ea"/>
                <a:cs typeface="+mj-cs"/>
                <a:sym typeface="Arial"/>
              </a:defRPr>
            </a:lvl4pPr>
            <a:lvl5pPr marL="1286691" indent="-235130">
              <a:spcBef>
                <a:spcPts val="500"/>
              </a:spcBef>
              <a:buClr>
                <a:srgbClr val="93A299"/>
              </a:buClr>
              <a:buFont typeface="Arial"/>
              <a:buChar char="•"/>
              <a:defRPr sz="2400">
                <a:solidFill>
                  <a:srgbClr val="292934"/>
                </a:solidFill>
                <a:latin typeface="+mj-lt"/>
                <a:ea typeface="+mj-ea"/>
                <a:cs typeface="+mj-cs"/>
                <a:sym typeface="Arial"/>
              </a:defRPr>
            </a:lvl5pPr>
          </a:lstStyle>
          <a:p>
            <a:pPr/>
            <a:r>
              <a:t>Body Level One</a:t>
            </a:r>
          </a:p>
          <a:p>
            <a:pPr lvl="1"/>
            <a:r>
              <a:t>Body Level Two</a:t>
            </a:r>
          </a:p>
          <a:p>
            <a:pPr lvl="2"/>
            <a:r>
              <a:t>Body Level Three</a:t>
            </a:r>
          </a:p>
          <a:p>
            <a:pPr lvl="3"/>
            <a:r>
              <a:t>Body Level Four</a:t>
            </a:r>
          </a:p>
          <a:p>
            <a:pPr lvl="4"/>
            <a:r>
              <a:t>Body Level Five</a:t>
            </a:r>
          </a:p>
        </p:txBody>
      </p:sp>
      <p:sp>
        <p:nvSpPr>
          <p:cNvPr id="268" name="Slide Number"/>
          <p:cNvSpPr txBox="1"/>
          <p:nvPr>
            <p:ph type="sldNum" sz="quarter" idx="2"/>
          </p:nvPr>
        </p:nvSpPr>
        <p:spPr>
          <a:xfrm>
            <a:off x="10160000" y="38469"/>
            <a:ext cx="301906" cy="288822"/>
          </a:xfrm>
          <a:prstGeom prst="rect">
            <a:avLst/>
          </a:prstGeom>
        </p:spPr>
        <p:txBody>
          <a:bodyPr lIns="45718" tIns="45718" rIns="45718" bIns="45718" anchor="ctr"/>
          <a:lstStyle>
            <a:lvl1pPr>
              <a:spcBef>
                <a:spcPts val="0"/>
              </a:spcBef>
              <a:defRPr b="1">
                <a:solidFill>
                  <a:srgbClr val="FFFFFF"/>
                </a:solidFill>
                <a:latin typeface="+mj-lt"/>
                <a:ea typeface="+mj-ea"/>
                <a:cs typeface="+mj-cs"/>
                <a:sym typeface="Aria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75" name="Title Text"/>
          <p:cNvSpPr txBox="1"/>
          <p:nvPr>
            <p:ph type="title"/>
          </p:nvPr>
        </p:nvSpPr>
        <p:spPr>
          <a:prstGeom prst="rect">
            <a:avLst/>
          </a:prstGeom>
        </p:spPr>
        <p:txBody>
          <a:bodyPr lIns="45718" tIns="45718" rIns="45718" bIns="45718"/>
          <a:lstStyle/>
          <a:p>
            <a:pPr/>
            <a:r>
              <a:t>Title Text</a:t>
            </a:r>
          </a:p>
        </p:txBody>
      </p:sp>
      <p:sp>
        <p:nvSpPr>
          <p:cNvPr id="276" name="Body Level One…"/>
          <p:cNvSpPr txBox="1"/>
          <p:nvPr>
            <p:ph type="body" idx="1"/>
          </p:nvPr>
        </p:nvSpPr>
        <p:spPr>
          <a:prstGeom prst="rect">
            <a:avLst/>
          </a:prstGeom>
        </p:spPr>
        <p:txBody>
          <a:bodyPr lIns="45718" tIns="45718" rIns="45718" bIns="45718"/>
          <a:lstStyle>
            <a:lvl2pPr marL="786910" indent="-329710"/>
          </a:lstStyle>
          <a:p>
            <a:pPr/>
            <a:r>
              <a:t>Body Level One</a:t>
            </a:r>
          </a:p>
          <a:p>
            <a:pPr lvl="1"/>
            <a:r>
              <a:t>Body Level Two</a:t>
            </a:r>
          </a:p>
          <a:p>
            <a:pPr lvl="2"/>
            <a:r>
              <a:t>Body Level Three</a:t>
            </a:r>
          </a:p>
          <a:p>
            <a:pPr lvl="3"/>
            <a:r>
              <a:t>Body Level Four</a:t>
            </a:r>
          </a:p>
          <a:p>
            <a:pPr lvl="4"/>
            <a:r>
              <a:t>Body Level Five</a:t>
            </a:r>
          </a:p>
        </p:txBody>
      </p:sp>
      <p:sp>
        <p:nvSpPr>
          <p:cNvPr id="277" name="Slide Number"/>
          <p:cNvSpPr txBox="1"/>
          <p:nvPr>
            <p:ph type="sldNum" sz="quarter" idx="2"/>
          </p:nvPr>
        </p:nvSpPr>
        <p:spPr>
          <a:xfrm>
            <a:off x="609600" y="6248400"/>
            <a:ext cx="292704" cy="332738"/>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84" name="Title Text"/>
          <p:cNvSpPr txBox="1"/>
          <p:nvPr>
            <p:ph type="title"/>
          </p:nvPr>
        </p:nvSpPr>
        <p:spPr>
          <a:prstGeom prst="rect">
            <a:avLst/>
          </a:prstGeom>
        </p:spPr>
        <p:txBody>
          <a:bodyPr lIns="45718" tIns="45718" rIns="45718" bIns="45718"/>
          <a:lstStyle/>
          <a:p>
            <a:pPr/>
            <a:r>
              <a:t>Title Text</a:t>
            </a:r>
          </a:p>
        </p:txBody>
      </p:sp>
      <p:sp>
        <p:nvSpPr>
          <p:cNvPr id="285" name="Body Level One…"/>
          <p:cNvSpPr txBox="1"/>
          <p:nvPr>
            <p:ph type="body" idx="1"/>
          </p:nvPr>
        </p:nvSpPr>
        <p:spPr>
          <a:prstGeom prst="rect">
            <a:avLst/>
          </a:prstGeom>
        </p:spPr>
        <p:txBody>
          <a:bodyPr lIns="45718" tIns="45718" rIns="45718" bIns="45718"/>
          <a:lstStyle>
            <a:lvl2pPr marL="786910" indent="-329710"/>
          </a:lstStyle>
          <a:p>
            <a:pPr/>
            <a:r>
              <a:t>Body Level One</a:t>
            </a:r>
          </a:p>
          <a:p>
            <a:pPr lvl="1"/>
            <a:r>
              <a:t>Body Level Two</a:t>
            </a:r>
          </a:p>
          <a:p>
            <a:pPr lvl="2"/>
            <a:r>
              <a:t>Body Level Three</a:t>
            </a:r>
          </a:p>
          <a:p>
            <a:pPr lvl="3"/>
            <a:r>
              <a:t>Body Level Four</a:t>
            </a:r>
          </a:p>
          <a:p>
            <a:pPr lvl="4"/>
            <a:r>
              <a:t>Body Level Five</a:t>
            </a:r>
          </a:p>
        </p:txBody>
      </p:sp>
      <p:sp>
        <p:nvSpPr>
          <p:cNvPr id="286" name="Slide Number"/>
          <p:cNvSpPr txBox="1"/>
          <p:nvPr>
            <p:ph type="sldNum" sz="quarter" idx="2"/>
          </p:nvPr>
        </p:nvSpPr>
        <p:spPr>
          <a:xfrm>
            <a:off x="609600" y="6248400"/>
            <a:ext cx="292704" cy="332738"/>
          </a:xfrm>
          <a:prstGeom prst="rect">
            <a:avLst/>
          </a:prstGeom>
        </p:spPr>
        <p:txBody>
          <a:bodyPr lIns="45718" tIns="45718" rIns="45718" bIns="45718"/>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8" name="Title Text"/>
          <p:cNvSpPr txBox="1"/>
          <p:nvPr>
            <p:ph type="title"/>
          </p:nvPr>
        </p:nvSpPr>
        <p:spPr>
          <a:xfrm>
            <a:off x="963084" y="4406901"/>
            <a:ext cx="10363201" cy="1362076"/>
          </a:xfrm>
          <a:prstGeom prst="rect">
            <a:avLst/>
          </a:prstGeom>
        </p:spPr>
        <p:txBody>
          <a:bodyPr anchor="t"/>
          <a:lstStyle>
            <a:lvl1pPr algn="l">
              <a:defRPr b="1" cap="all" sz="4000"/>
            </a:lvl1pPr>
          </a:lstStyle>
          <a:p>
            <a:pPr/>
            <a:r>
              <a:t>Title Text</a:t>
            </a:r>
          </a:p>
        </p:txBody>
      </p:sp>
      <p:sp>
        <p:nvSpPr>
          <p:cNvPr id="29" name="Body Level One…"/>
          <p:cNvSpPr txBox="1"/>
          <p:nvPr>
            <p:ph type="body" sz="quarter" idx="1"/>
          </p:nvPr>
        </p:nvSpPr>
        <p:spPr>
          <a:xfrm>
            <a:off x="963084" y="2906713"/>
            <a:ext cx="10363201" cy="1500188"/>
          </a:xfrm>
          <a:prstGeom prst="rect">
            <a:avLst/>
          </a:prstGeom>
        </p:spPr>
        <p:txBody>
          <a:bodyPr anchor="b"/>
          <a:lstStyle>
            <a:lvl1pPr marL="0" indent="0">
              <a:spcBef>
                <a:spcPts val="1400"/>
              </a:spcBef>
              <a:buClrTx/>
              <a:buSzTx/>
              <a:buNone/>
              <a:defRPr sz="2000"/>
            </a:lvl1pPr>
            <a:lvl2pPr marL="0" indent="457200">
              <a:spcBef>
                <a:spcPts val="1400"/>
              </a:spcBef>
              <a:buClrTx/>
              <a:buSzTx/>
              <a:buNone/>
              <a:defRPr sz="2000"/>
            </a:lvl2pPr>
            <a:lvl3pPr marL="0" indent="914400">
              <a:spcBef>
                <a:spcPts val="1400"/>
              </a:spcBef>
              <a:buClrTx/>
              <a:buSzTx/>
              <a:buNone/>
              <a:defRPr sz="2000"/>
            </a:lvl3pPr>
            <a:lvl4pPr marL="0" indent="1371600">
              <a:spcBef>
                <a:spcPts val="1400"/>
              </a:spcBef>
              <a:buClrTx/>
              <a:buSzTx/>
              <a:buNone/>
              <a:defRPr sz="2000"/>
            </a:lvl4pPr>
            <a:lvl5pPr marL="0" indent="1828800">
              <a:spcBef>
                <a:spcPts val="1400"/>
              </a:spcBef>
              <a:buClrTx/>
              <a:buSz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609600" y="1117600"/>
            <a:ext cx="5537200" cy="5130800"/>
          </a:xfrm>
          <a:prstGeom prst="rect">
            <a:avLst/>
          </a:prstGeom>
        </p:spPr>
        <p:txBody>
          <a:bodyPr/>
          <a:lstStyle>
            <a:lvl1pPr>
              <a:spcBef>
                <a:spcPts val="2000"/>
              </a:spcBef>
              <a:defRPr sz="2800"/>
            </a:lvl1pPr>
            <a:lvl2pPr marL="790575" indent="-333375">
              <a:spcBef>
                <a:spcPts val="2000"/>
              </a:spcBef>
              <a:defRPr sz="2800"/>
            </a:lvl2pPr>
            <a:lvl3pPr marL="1234439" indent="-320039">
              <a:spcBef>
                <a:spcPts val="2000"/>
              </a:spcBef>
              <a:defRPr sz="2800"/>
            </a:lvl3pPr>
            <a:lvl4pPr marL="1727200" indent="-355600">
              <a:spcBef>
                <a:spcPts val="2000"/>
              </a:spcBef>
              <a:defRPr sz="2800"/>
            </a:lvl4pPr>
            <a:lvl5pPr marL="2184400" indent="-355600">
              <a:spcBef>
                <a:spcPts val="20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6" name="Title Text"/>
          <p:cNvSpPr txBox="1"/>
          <p:nvPr>
            <p:ph type="title"/>
          </p:nvPr>
        </p:nvSpPr>
        <p:spPr>
          <a:xfrm>
            <a:off x="609600" y="274638"/>
            <a:ext cx="10972800" cy="1143001"/>
          </a:xfrm>
          <a:prstGeom prst="rect">
            <a:avLst/>
          </a:prstGeom>
        </p:spPr>
        <p:txBody>
          <a:bodyPr/>
          <a:lstStyle/>
          <a:p>
            <a:pPr/>
            <a:r>
              <a:t>Title Text</a:t>
            </a:r>
          </a:p>
        </p:txBody>
      </p:sp>
      <p:sp>
        <p:nvSpPr>
          <p:cNvPr id="47" name="Body Level One…"/>
          <p:cNvSpPr txBox="1"/>
          <p:nvPr>
            <p:ph type="body" sz="quarter" idx="1"/>
          </p:nvPr>
        </p:nvSpPr>
        <p:spPr>
          <a:xfrm>
            <a:off x="609600" y="1535112"/>
            <a:ext cx="5386917" cy="639763"/>
          </a:xfrm>
          <a:prstGeom prst="rect">
            <a:avLst/>
          </a:prstGeom>
        </p:spPr>
        <p:txBody>
          <a:bodyPr anchor="b"/>
          <a:lstStyle>
            <a:lvl1pPr marL="0" indent="0">
              <a:spcBef>
                <a:spcPts val="1700"/>
              </a:spcBef>
              <a:buClrTx/>
              <a:buSzTx/>
              <a:buNone/>
              <a:defRPr b="1" sz="2400"/>
            </a:lvl1pPr>
            <a:lvl2pPr marL="0" indent="457200">
              <a:spcBef>
                <a:spcPts val="1700"/>
              </a:spcBef>
              <a:buClrTx/>
              <a:buSzTx/>
              <a:buNone/>
              <a:defRPr b="1" sz="2400"/>
            </a:lvl2pPr>
            <a:lvl3pPr marL="0" indent="914400">
              <a:spcBef>
                <a:spcPts val="1700"/>
              </a:spcBef>
              <a:buClrTx/>
              <a:buSzTx/>
              <a:buNone/>
              <a:defRPr b="1" sz="2400"/>
            </a:lvl3pPr>
            <a:lvl4pPr marL="0" indent="1371600">
              <a:spcBef>
                <a:spcPts val="1700"/>
              </a:spcBef>
              <a:buClrTx/>
              <a:buSzTx/>
              <a:buNone/>
              <a:defRPr b="1" sz="2400"/>
            </a:lvl4pPr>
            <a:lvl5pPr marL="0" indent="1828800">
              <a:spcBef>
                <a:spcPts val="1700"/>
              </a:spcBef>
              <a:buClrTx/>
              <a:buSz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8" name="Text Placeholder 4"/>
          <p:cNvSpPr/>
          <p:nvPr>
            <p:ph type="body" sz="quarter" idx="21"/>
          </p:nvPr>
        </p:nvSpPr>
        <p:spPr>
          <a:xfrm>
            <a:off x="6193368" y="1535112"/>
            <a:ext cx="5389034" cy="639763"/>
          </a:xfrm>
          <a:prstGeom prst="rect">
            <a:avLst/>
          </a:prstGeom>
        </p:spPr>
        <p:txBody>
          <a:bodyPr anchor="b"/>
          <a:lstStyle/>
          <a:p>
            <a:pPr marL="0" indent="0">
              <a:spcBef>
                <a:spcPts val="1700"/>
              </a:spcBef>
              <a:buClrTx/>
              <a:buSzTx/>
              <a:buNone/>
              <a:defRPr b="1" sz="2400"/>
            </a:pP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1" name="Title Text"/>
          <p:cNvSpPr txBox="1"/>
          <p:nvPr>
            <p:ph type="title"/>
          </p:nvPr>
        </p:nvSpPr>
        <p:spPr>
          <a:xfrm>
            <a:off x="609601" y="273050"/>
            <a:ext cx="4011084" cy="1162050"/>
          </a:xfrm>
          <a:prstGeom prst="rect">
            <a:avLst/>
          </a:prstGeom>
        </p:spPr>
        <p:txBody>
          <a:bodyPr anchor="b"/>
          <a:lstStyle>
            <a:lvl1pPr algn="l">
              <a:defRPr b="1" sz="2000"/>
            </a:lvl1pPr>
          </a:lstStyle>
          <a:p>
            <a:pPr/>
            <a:r>
              <a:t>Title Text</a:t>
            </a:r>
          </a:p>
        </p:txBody>
      </p:sp>
      <p:sp>
        <p:nvSpPr>
          <p:cNvPr id="72" name="Body Level One…"/>
          <p:cNvSpPr txBox="1"/>
          <p:nvPr>
            <p:ph type="body" idx="1"/>
          </p:nvPr>
        </p:nvSpPr>
        <p:spPr>
          <a:xfrm>
            <a:off x="4766733" y="273050"/>
            <a:ext cx="6815667" cy="5853114"/>
          </a:xfrm>
          <a:prstGeom prst="rect">
            <a:avLst/>
          </a:prstGeom>
        </p:spPr>
        <p:txBody>
          <a:bodyPr/>
          <a:lstStyle>
            <a:lvl1pPr>
              <a:spcBef>
                <a:spcPts val="2300"/>
              </a:spcBef>
              <a:defRPr sz="3200"/>
            </a:lvl1pPr>
            <a:lvl2pPr marL="783771" indent="-326571">
              <a:spcBef>
                <a:spcPts val="2300"/>
              </a:spcBef>
              <a:defRPr sz="3200"/>
            </a:lvl2pPr>
            <a:lvl3pPr marL="1219200" indent="-304800">
              <a:spcBef>
                <a:spcPts val="2300"/>
              </a:spcBef>
              <a:defRPr sz="3200"/>
            </a:lvl3pPr>
            <a:lvl4pPr marL="1737360" indent="-365760">
              <a:spcBef>
                <a:spcPts val="2300"/>
              </a:spcBef>
              <a:defRPr sz="3200"/>
            </a:lvl4pPr>
            <a:lvl5pPr marL="2194560" indent="-365760">
              <a:spcBef>
                <a:spcPts val="2300"/>
              </a:spcBef>
              <a:defRPr sz="3200"/>
            </a:lvl5pPr>
          </a:lstStyle>
          <a:p>
            <a:pPr/>
            <a:r>
              <a:t>Body Level One</a:t>
            </a:r>
          </a:p>
          <a:p>
            <a:pPr lvl="1"/>
            <a:r>
              <a:t>Body Level Two</a:t>
            </a:r>
          </a:p>
          <a:p>
            <a:pPr lvl="2"/>
            <a:r>
              <a:t>Body Level Three</a:t>
            </a:r>
          </a:p>
          <a:p>
            <a:pPr lvl="3"/>
            <a:r>
              <a:t>Body Level Four</a:t>
            </a:r>
          </a:p>
          <a:p>
            <a:pPr lvl="4"/>
            <a:r>
              <a:t>Body Level Five</a:t>
            </a:r>
          </a:p>
        </p:txBody>
      </p:sp>
      <p:sp>
        <p:nvSpPr>
          <p:cNvPr id="73" name="Text Placeholder 3"/>
          <p:cNvSpPr/>
          <p:nvPr>
            <p:ph type="body" sz="half" idx="21"/>
          </p:nvPr>
        </p:nvSpPr>
        <p:spPr>
          <a:xfrm>
            <a:off x="609600" y="1435101"/>
            <a:ext cx="4011085" cy="4691063"/>
          </a:xfrm>
          <a:prstGeom prst="rect">
            <a:avLst/>
          </a:prstGeom>
        </p:spPr>
        <p:txBody>
          <a:bodyPr/>
          <a:lstStyle/>
          <a:p>
            <a:pPr marL="0" indent="0">
              <a:spcBef>
                <a:spcPts val="1000"/>
              </a:spcBef>
              <a:buClrTx/>
              <a:buSzTx/>
              <a:buNone/>
              <a:defRPr sz="1400"/>
            </a:pP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1" name="Title Text"/>
          <p:cNvSpPr txBox="1"/>
          <p:nvPr>
            <p:ph type="title"/>
          </p:nvPr>
        </p:nvSpPr>
        <p:spPr>
          <a:xfrm>
            <a:off x="2389716" y="4800600"/>
            <a:ext cx="7315201" cy="566738"/>
          </a:xfrm>
          <a:prstGeom prst="rect">
            <a:avLst/>
          </a:prstGeom>
        </p:spPr>
        <p:txBody>
          <a:bodyPr anchor="b"/>
          <a:lstStyle>
            <a:lvl1pPr algn="l">
              <a:defRPr b="1" sz="2000"/>
            </a:lvl1pPr>
          </a:lstStyle>
          <a:p>
            <a:pPr/>
            <a:r>
              <a:t>Title Text</a:t>
            </a:r>
          </a:p>
        </p:txBody>
      </p:sp>
      <p:sp>
        <p:nvSpPr>
          <p:cNvPr id="82" name="Picture Placeholder 2"/>
          <p:cNvSpPr/>
          <p:nvPr>
            <p:ph type="pic" sz="half" idx="21"/>
          </p:nvPr>
        </p:nvSpPr>
        <p:spPr>
          <a:xfrm>
            <a:off x="2389716" y="612775"/>
            <a:ext cx="7315201" cy="4114800"/>
          </a:xfrm>
          <a:prstGeom prst="rect">
            <a:avLst/>
          </a:prstGeom>
        </p:spPr>
        <p:txBody>
          <a:bodyPr lIns="91439" rIns="91439">
            <a:noAutofit/>
          </a:bodyPr>
          <a:lstStyle/>
          <a:p>
            <a:pPr/>
          </a:p>
        </p:txBody>
      </p:sp>
      <p:sp>
        <p:nvSpPr>
          <p:cNvPr id="83" name="Body Level One…"/>
          <p:cNvSpPr txBox="1"/>
          <p:nvPr>
            <p:ph type="body" sz="quarter" idx="1"/>
          </p:nvPr>
        </p:nvSpPr>
        <p:spPr>
          <a:xfrm>
            <a:off x="2389716" y="5367337"/>
            <a:ext cx="7315201" cy="804863"/>
          </a:xfrm>
          <a:prstGeom prst="rect">
            <a:avLst/>
          </a:prstGeom>
        </p:spPr>
        <p:txBody>
          <a:bodyPr/>
          <a:lstStyle>
            <a:lvl1pPr marL="0" indent="0">
              <a:spcBef>
                <a:spcPts val="1000"/>
              </a:spcBef>
              <a:buClrTx/>
              <a:buSzTx/>
              <a:buNone/>
              <a:defRPr sz="1400"/>
            </a:lvl1pPr>
            <a:lvl2pPr marL="0" indent="457200">
              <a:spcBef>
                <a:spcPts val="1000"/>
              </a:spcBef>
              <a:buClrTx/>
              <a:buSzTx/>
              <a:buNone/>
              <a:defRPr sz="1400"/>
            </a:lvl2pPr>
            <a:lvl3pPr marL="0" indent="914400">
              <a:spcBef>
                <a:spcPts val="1000"/>
              </a:spcBef>
              <a:buClrTx/>
              <a:buSzTx/>
              <a:buNone/>
              <a:defRPr sz="1400"/>
            </a:lvl3pPr>
            <a:lvl4pPr marL="0" indent="1371600">
              <a:spcBef>
                <a:spcPts val="1000"/>
              </a:spcBef>
              <a:buClrTx/>
              <a:buSzTx/>
              <a:buNone/>
              <a:defRPr sz="1400"/>
            </a:lvl4pPr>
            <a:lvl5pPr marL="0" indent="1828800">
              <a:spcBef>
                <a:spcPts val="1000"/>
              </a:spcBef>
              <a:buClrTx/>
              <a:buSz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 Id="rId23" Type="http://schemas.openxmlformats.org/officeDocument/2006/relationships/slideLayout" Target="../slideLayouts/slideLayout22.xml"/><Relationship Id="rId24" Type="http://schemas.openxmlformats.org/officeDocument/2006/relationships/slideLayout" Target="../slideLayouts/slideLayout23.xml"/><Relationship Id="rId25" Type="http://schemas.openxmlformats.org/officeDocument/2006/relationships/slideLayout" Target="../slideLayouts/slideLayout24.xml"/><Relationship Id="rId26" Type="http://schemas.openxmlformats.org/officeDocument/2006/relationships/slideLayout" Target="../slideLayouts/slideLayout25.xml"/><Relationship Id="rId27" Type="http://schemas.openxmlformats.org/officeDocument/2006/relationships/slideLayout" Target="../slideLayouts/slideLayout26.xml"/><Relationship Id="rId28" Type="http://schemas.openxmlformats.org/officeDocument/2006/relationships/slideLayout" Target="../slideLayouts/slideLayout27.xml"/><Relationship Id="rId29"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609600" y="152400"/>
            <a:ext cx="11277600" cy="965200"/>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609600" y="1117600"/>
            <a:ext cx="11277600" cy="5130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09600" y="6248400"/>
            <a:ext cx="292706" cy="332740"/>
          </a:xfrm>
          <a:prstGeom prst="rect">
            <a:avLst/>
          </a:prstGeom>
          <a:ln w="12700">
            <a:miter lim="400000"/>
          </a:ln>
        </p:spPr>
        <p:txBody>
          <a:bodyPr wrap="none" lIns="45719" rIns="45719">
            <a:spAutoFit/>
          </a:bodyPr>
          <a:lstStyle>
            <a:lvl1pPr>
              <a:spcBef>
                <a:spcPts val="300"/>
              </a:spcBef>
              <a:defRPr sz="14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transition xmlns:p14="http://schemas.microsoft.com/office/powerpoint/2010/main" spd="med" advClick="1"/>
  <p:txStyles>
    <p:titleStyle>
      <a:lvl1pPr marL="0" marR="0" indent="0" algn="ctr" defTabSz="914400" rtl="0" latinLnBrk="0">
        <a:lnSpc>
          <a:spcPct val="85000"/>
        </a:lnSpc>
        <a:spcBef>
          <a:spcPts val="0"/>
        </a:spcBef>
        <a:spcAft>
          <a:spcPts val="0"/>
        </a:spcAft>
        <a:buClrTx/>
        <a:buSzTx/>
        <a:buFontTx/>
        <a:buNone/>
        <a:tabLst/>
        <a:defRPr b="0" baseline="0" cap="none" i="0" spc="0" strike="noStrike" sz="3600" u="none">
          <a:solidFill>
            <a:srgbClr val="0000FF"/>
          </a:solidFill>
          <a:uFillTx/>
          <a:latin typeface="+mj-lt"/>
          <a:ea typeface="+mj-ea"/>
          <a:cs typeface="+mj-cs"/>
          <a:sym typeface="Arial"/>
        </a:defRPr>
      </a:lvl1pPr>
      <a:lvl2pPr marL="0" marR="0" indent="0" algn="ctr" defTabSz="914400" rtl="0" latinLnBrk="0">
        <a:lnSpc>
          <a:spcPct val="85000"/>
        </a:lnSpc>
        <a:spcBef>
          <a:spcPts val="0"/>
        </a:spcBef>
        <a:spcAft>
          <a:spcPts val="0"/>
        </a:spcAft>
        <a:buClrTx/>
        <a:buSzTx/>
        <a:buFontTx/>
        <a:buNone/>
        <a:tabLst/>
        <a:defRPr b="0" baseline="0" cap="none" i="0" spc="0" strike="noStrike" sz="3600" u="none">
          <a:solidFill>
            <a:srgbClr val="0000FF"/>
          </a:solidFill>
          <a:uFillTx/>
          <a:latin typeface="+mj-lt"/>
          <a:ea typeface="+mj-ea"/>
          <a:cs typeface="+mj-cs"/>
          <a:sym typeface="Arial"/>
        </a:defRPr>
      </a:lvl2pPr>
      <a:lvl3pPr marL="0" marR="0" indent="0" algn="ctr" defTabSz="914400" rtl="0" latinLnBrk="0">
        <a:lnSpc>
          <a:spcPct val="85000"/>
        </a:lnSpc>
        <a:spcBef>
          <a:spcPts val="0"/>
        </a:spcBef>
        <a:spcAft>
          <a:spcPts val="0"/>
        </a:spcAft>
        <a:buClrTx/>
        <a:buSzTx/>
        <a:buFontTx/>
        <a:buNone/>
        <a:tabLst/>
        <a:defRPr b="0" baseline="0" cap="none" i="0" spc="0" strike="noStrike" sz="3600" u="none">
          <a:solidFill>
            <a:srgbClr val="0000FF"/>
          </a:solidFill>
          <a:uFillTx/>
          <a:latin typeface="+mj-lt"/>
          <a:ea typeface="+mj-ea"/>
          <a:cs typeface="+mj-cs"/>
          <a:sym typeface="Arial"/>
        </a:defRPr>
      </a:lvl3pPr>
      <a:lvl4pPr marL="0" marR="0" indent="0" algn="ctr" defTabSz="914400" rtl="0" latinLnBrk="0">
        <a:lnSpc>
          <a:spcPct val="85000"/>
        </a:lnSpc>
        <a:spcBef>
          <a:spcPts val="0"/>
        </a:spcBef>
        <a:spcAft>
          <a:spcPts val="0"/>
        </a:spcAft>
        <a:buClrTx/>
        <a:buSzTx/>
        <a:buFontTx/>
        <a:buNone/>
        <a:tabLst/>
        <a:defRPr b="0" baseline="0" cap="none" i="0" spc="0" strike="noStrike" sz="3600" u="none">
          <a:solidFill>
            <a:srgbClr val="0000FF"/>
          </a:solidFill>
          <a:uFillTx/>
          <a:latin typeface="+mj-lt"/>
          <a:ea typeface="+mj-ea"/>
          <a:cs typeface="+mj-cs"/>
          <a:sym typeface="Arial"/>
        </a:defRPr>
      </a:lvl4pPr>
      <a:lvl5pPr marL="0" marR="0" indent="0" algn="ctr" defTabSz="914400" rtl="0" latinLnBrk="0">
        <a:lnSpc>
          <a:spcPct val="85000"/>
        </a:lnSpc>
        <a:spcBef>
          <a:spcPts val="0"/>
        </a:spcBef>
        <a:spcAft>
          <a:spcPts val="0"/>
        </a:spcAft>
        <a:buClrTx/>
        <a:buSzTx/>
        <a:buFontTx/>
        <a:buNone/>
        <a:tabLst/>
        <a:defRPr b="0" baseline="0" cap="none" i="0" spc="0" strike="noStrike" sz="3600" u="none">
          <a:solidFill>
            <a:srgbClr val="0000FF"/>
          </a:solidFill>
          <a:uFillTx/>
          <a:latin typeface="+mj-lt"/>
          <a:ea typeface="+mj-ea"/>
          <a:cs typeface="+mj-cs"/>
          <a:sym typeface="Arial"/>
        </a:defRPr>
      </a:lvl5pPr>
      <a:lvl6pPr marL="0" marR="0" indent="457200" algn="ctr" defTabSz="914400" rtl="0" latinLnBrk="0">
        <a:lnSpc>
          <a:spcPct val="85000"/>
        </a:lnSpc>
        <a:spcBef>
          <a:spcPts val="0"/>
        </a:spcBef>
        <a:spcAft>
          <a:spcPts val="0"/>
        </a:spcAft>
        <a:buClrTx/>
        <a:buSzTx/>
        <a:buFontTx/>
        <a:buNone/>
        <a:tabLst/>
        <a:defRPr b="0" baseline="0" cap="none" i="0" spc="0" strike="noStrike" sz="3600" u="none">
          <a:solidFill>
            <a:srgbClr val="0000FF"/>
          </a:solidFill>
          <a:uFillTx/>
          <a:latin typeface="+mj-lt"/>
          <a:ea typeface="+mj-ea"/>
          <a:cs typeface="+mj-cs"/>
          <a:sym typeface="Arial"/>
        </a:defRPr>
      </a:lvl6pPr>
      <a:lvl7pPr marL="0" marR="0" indent="914400" algn="ctr" defTabSz="914400" rtl="0" latinLnBrk="0">
        <a:lnSpc>
          <a:spcPct val="85000"/>
        </a:lnSpc>
        <a:spcBef>
          <a:spcPts val="0"/>
        </a:spcBef>
        <a:spcAft>
          <a:spcPts val="0"/>
        </a:spcAft>
        <a:buClrTx/>
        <a:buSzTx/>
        <a:buFontTx/>
        <a:buNone/>
        <a:tabLst/>
        <a:defRPr b="0" baseline="0" cap="none" i="0" spc="0" strike="noStrike" sz="3600" u="none">
          <a:solidFill>
            <a:srgbClr val="0000FF"/>
          </a:solidFill>
          <a:uFillTx/>
          <a:latin typeface="+mj-lt"/>
          <a:ea typeface="+mj-ea"/>
          <a:cs typeface="+mj-cs"/>
          <a:sym typeface="Arial"/>
        </a:defRPr>
      </a:lvl7pPr>
      <a:lvl8pPr marL="0" marR="0" indent="1371600" algn="ctr" defTabSz="914400" rtl="0" latinLnBrk="0">
        <a:lnSpc>
          <a:spcPct val="85000"/>
        </a:lnSpc>
        <a:spcBef>
          <a:spcPts val="0"/>
        </a:spcBef>
        <a:spcAft>
          <a:spcPts val="0"/>
        </a:spcAft>
        <a:buClrTx/>
        <a:buSzTx/>
        <a:buFontTx/>
        <a:buNone/>
        <a:tabLst/>
        <a:defRPr b="0" baseline="0" cap="none" i="0" spc="0" strike="noStrike" sz="3600" u="none">
          <a:solidFill>
            <a:srgbClr val="0000FF"/>
          </a:solidFill>
          <a:uFillTx/>
          <a:latin typeface="+mj-lt"/>
          <a:ea typeface="+mj-ea"/>
          <a:cs typeface="+mj-cs"/>
          <a:sym typeface="Arial"/>
        </a:defRPr>
      </a:lvl8pPr>
      <a:lvl9pPr marL="0" marR="0" indent="1828800" algn="ctr" defTabSz="914400" rtl="0" latinLnBrk="0">
        <a:lnSpc>
          <a:spcPct val="85000"/>
        </a:lnSpc>
        <a:spcBef>
          <a:spcPts val="0"/>
        </a:spcBef>
        <a:spcAft>
          <a:spcPts val="0"/>
        </a:spcAft>
        <a:buClrTx/>
        <a:buSzTx/>
        <a:buFontTx/>
        <a:buNone/>
        <a:tabLst/>
        <a:defRPr b="0" baseline="0" cap="none" i="0" spc="0" strike="noStrike" sz="3600" u="none">
          <a:solidFill>
            <a:srgbClr val="0000FF"/>
          </a:solidFill>
          <a:uFillTx/>
          <a:latin typeface="+mj-lt"/>
          <a:ea typeface="+mj-ea"/>
          <a:cs typeface="+mj-cs"/>
          <a:sym typeface="Arial"/>
        </a:defRPr>
      </a:lvl9pPr>
    </p:titleStyle>
    <p:bodyStyle>
      <a:lvl1pPr marL="342900" marR="0" indent="-342900" algn="l" defTabSz="914400" rtl="0" latinLnBrk="0">
        <a:lnSpc>
          <a:spcPct val="100000"/>
        </a:lnSpc>
        <a:spcBef>
          <a:spcPts val="2100"/>
        </a:spcBef>
        <a:spcAft>
          <a:spcPts val="0"/>
        </a:spcAft>
        <a:buClr>
          <a:srgbClr val="000000"/>
        </a:buClr>
        <a:buSzPct val="100000"/>
        <a:buFontTx/>
        <a:buChar char="•"/>
        <a:tabLst/>
        <a:defRPr b="0" baseline="0" cap="none" i="0" spc="0" strike="noStrike" sz="3000" u="none">
          <a:solidFill>
            <a:srgbClr val="000000"/>
          </a:solidFill>
          <a:uFillTx/>
          <a:latin typeface="Times New Roman"/>
          <a:ea typeface="Times New Roman"/>
          <a:cs typeface="Times New Roman"/>
          <a:sym typeface="Times New Roman"/>
        </a:defRPr>
      </a:lvl1pPr>
      <a:lvl2pPr marL="786911" marR="0" indent="-329711" algn="l" defTabSz="914400" rtl="0" latinLnBrk="0">
        <a:lnSpc>
          <a:spcPct val="100000"/>
        </a:lnSpc>
        <a:spcBef>
          <a:spcPts val="2100"/>
        </a:spcBef>
        <a:spcAft>
          <a:spcPts val="0"/>
        </a:spcAft>
        <a:buClr>
          <a:srgbClr val="000000"/>
        </a:buClr>
        <a:buSzPct val="100000"/>
        <a:buFontTx/>
        <a:buChar char="–"/>
        <a:tabLst/>
        <a:defRPr b="0" baseline="0" cap="none" i="0" spc="0" strike="noStrike" sz="3000" u="none">
          <a:solidFill>
            <a:srgbClr val="000000"/>
          </a:solidFill>
          <a:uFillTx/>
          <a:latin typeface="Times New Roman"/>
          <a:ea typeface="Times New Roman"/>
          <a:cs typeface="Times New Roman"/>
          <a:sym typeface="Times New Roman"/>
        </a:defRPr>
      </a:lvl2pPr>
      <a:lvl3pPr marL="1200150" marR="0" indent="-285750" algn="l" defTabSz="914400" rtl="0" latinLnBrk="0">
        <a:lnSpc>
          <a:spcPct val="100000"/>
        </a:lnSpc>
        <a:spcBef>
          <a:spcPts val="2100"/>
        </a:spcBef>
        <a:spcAft>
          <a:spcPts val="0"/>
        </a:spcAft>
        <a:buClr>
          <a:srgbClr val="000000"/>
        </a:buClr>
        <a:buSzPct val="100000"/>
        <a:buFontTx/>
        <a:buChar char="•"/>
        <a:tabLst/>
        <a:defRPr b="0" baseline="0" cap="none" i="0" spc="0" strike="noStrike" sz="3000" u="none">
          <a:solidFill>
            <a:srgbClr val="000000"/>
          </a:solidFill>
          <a:uFillTx/>
          <a:latin typeface="Times New Roman"/>
          <a:ea typeface="Times New Roman"/>
          <a:cs typeface="Times New Roman"/>
          <a:sym typeface="Times New Roman"/>
        </a:defRPr>
      </a:lvl3pPr>
      <a:lvl4pPr marL="1714500" marR="0" indent="-342900" algn="l" defTabSz="914400" rtl="0" latinLnBrk="0">
        <a:lnSpc>
          <a:spcPct val="100000"/>
        </a:lnSpc>
        <a:spcBef>
          <a:spcPts val="2100"/>
        </a:spcBef>
        <a:spcAft>
          <a:spcPts val="0"/>
        </a:spcAft>
        <a:buClr>
          <a:srgbClr val="000000"/>
        </a:buClr>
        <a:buSzPct val="100000"/>
        <a:buFontTx/>
        <a:buChar char="–"/>
        <a:tabLst/>
        <a:defRPr b="0" baseline="0" cap="none" i="0" spc="0" strike="noStrike" sz="3000" u="none">
          <a:solidFill>
            <a:srgbClr val="000000"/>
          </a:solidFill>
          <a:uFillTx/>
          <a:latin typeface="Times New Roman"/>
          <a:ea typeface="Times New Roman"/>
          <a:cs typeface="Times New Roman"/>
          <a:sym typeface="Times New Roman"/>
        </a:defRPr>
      </a:lvl4pPr>
      <a:lvl5pPr marL="2209800" marR="0" indent="-381000" algn="l" defTabSz="914400" rtl="0" latinLnBrk="0">
        <a:lnSpc>
          <a:spcPct val="100000"/>
        </a:lnSpc>
        <a:spcBef>
          <a:spcPts val="2100"/>
        </a:spcBef>
        <a:spcAft>
          <a:spcPts val="0"/>
        </a:spcAft>
        <a:buClr>
          <a:srgbClr val="000000"/>
        </a:buClr>
        <a:buSzPct val="100000"/>
        <a:buFontTx/>
        <a:buChar char="»"/>
        <a:tabLst/>
        <a:defRPr b="0" baseline="0" cap="none" i="0" spc="0" strike="noStrike" sz="3000" u="none">
          <a:solidFill>
            <a:srgbClr val="000000"/>
          </a:solidFill>
          <a:uFillTx/>
          <a:latin typeface="Times New Roman"/>
          <a:ea typeface="Times New Roman"/>
          <a:cs typeface="Times New Roman"/>
          <a:sym typeface="Times New Roman"/>
        </a:defRPr>
      </a:lvl5pPr>
      <a:lvl6pPr marL="2667000" marR="0" indent="-381000" algn="l" defTabSz="914400" rtl="0" latinLnBrk="0">
        <a:lnSpc>
          <a:spcPct val="100000"/>
        </a:lnSpc>
        <a:spcBef>
          <a:spcPts val="2100"/>
        </a:spcBef>
        <a:spcAft>
          <a:spcPts val="0"/>
        </a:spcAft>
        <a:buClr>
          <a:srgbClr val="000000"/>
        </a:buClr>
        <a:buSzPct val="100000"/>
        <a:buFontTx/>
        <a:buChar char="»"/>
        <a:tabLst/>
        <a:defRPr b="0" baseline="0" cap="none" i="0" spc="0" strike="noStrike" sz="3000" u="none">
          <a:solidFill>
            <a:srgbClr val="000000"/>
          </a:solidFill>
          <a:uFillTx/>
          <a:latin typeface="Times New Roman"/>
          <a:ea typeface="Times New Roman"/>
          <a:cs typeface="Times New Roman"/>
          <a:sym typeface="Times New Roman"/>
        </a:defRPr>
      </a:lvl6pPr>
      <a:lvl7pPr marL="3124200" marR="0" indent="-381000" algn="l" defTabSz="914400" rtl="0" latinLnBrk="0">
        <a:lnSpc>
          <a:spcPct val="100000"/>
        </a:lnSpc>
        <a:spcBef>
          <a:spcPts val="2100"/>
        </a:spcBef>
        <a:spcAft>
          <a:spcPts val="0"/>
        </a:spcAft>
        <a:buClr>
          <a:srgbClr val="000000"/>
        </a:buClr>
        <a:buSzPct val="100000"/>
        <a:buFontTx/>
        <a:buChar char="»"/>
        <a:tabLst/>
        <a:defRPr b="0" baseline="0" cap="none" i="0" spc="0" strike="noStrike" sz="3000" u="none">
          <a:solidFill>
            <a:srgbClr val="000000"/>
          </a:solidFill>
          <a:uFillTx/>
          <a:latin typeface="Times New Roman"/>
          <a:ea typeface="Times New Roman"/>
          <a:cs typeface="Times New Roman"/>
          <a:sym typeface="Times New Roman"/>
        </a:defRPr>
      </a:lvl7pPr>
      <a:lvl8pPr marL="3581400" marR="0" indent="-381000" algn="l" defTabSz="914400" rtl="0" latinLnBrk="0">
        <a:lnSpc>
          <a:spcPct val="100000"/>
        </a:lnSpc>
        <a:spcBef>
          <a:spcPts val="2100"/>
        </a:spcBef>
        <a:spcAft>
          <a:spcPts val="0"/>
        </a:spcAft>
        <a:buClr>
          <a:srgbClr val="000000"/>
        </a:buClr>
        <a:buSzPct val="100000"/>
        <a:buFontTx/>
        <a:buChar char="»"/>
        <a:tabLst/>
        <a:defRPr b="0" baseline="0" cap="none" i="0" spc="0" strike="noStrike" sz="3000" u="none">
          <a:solidFill>
            <a:srgbClr val="000000"/>
          </a:solidFill>
          <a:uFillTx/>
          <a:latin typeface="Times New Roman"/>
          <a:ea typeface="Times New Roman"/>
          <a:cs typeface="Times New Roman"/>
          <a:sym typeface="Times New Roman"/>
        </a:defRPr>
      </a:lvl8pPr>
      <a:lvl9pPr marL="4038600" marR="0" indent="-381000" algn="l" defTabSz="914400" rtl="0" latinLnBrk="0">
        <a:lnSpc>
          <a:spcPct val="100000"/>
        </a:lnSpc>
        <a:spcBef>
          <a:spcPts val="2100"/>
        </a:spcBef>
        <a:spcAft>
          <a:spcPts val="0"/>
        </a:spcAft>
        <a:buClr>
          <a:srgbClr val="000000"/>
        </a:buClr>
        <a:buSzPct val="100000"/>
        <a:buFontTx/>
        <a:buChar char="»"/>
        <a:tabLst/>
        <a:defRPr b="0" baseline="0" cap="none" i="0" spc="0" strike="noStrike" sz="3000" u="none">
          <a:solidFill>
            <a:srgbClr val="000000"/>
          </a:solidFill>
          <a:uFillTx/>
          <a:latin typeface="Times New Roman"/>
          <a:ea typeface="Times New Roman"/>
          <a:cs typeface="Times New Roman"/>
          <a:sym typeface="Times New Roman"/>
        </a:defRPr>
      </a:lvl9pPr>
    </p:bodyStyle>
    <p:otherStyle>
      <a:lvl1pPr marL="0" marR="0" indent="0" algn="l" defTabSz="914400" rtl="0" latinLnBrk="0">
        <a:lnSpc>
          <a:spcPct val="100000"/>
        </a:lnSpc>
        <a:spcBef>
          <a:spcPts val="300"/>
        </a:spcBef>
        <a:spcAft>
          <a:spcPts val="0"/>
        </a:spcAft>
        <a:buClrTx/>
        <a:buSzTx/>
        <a:buFontTx/>
        <a:buNone/>
        <a:tabLst/>
        <a:defRPr b="0" baseline="0" cap="none" i="0" spc="0" strike="noStrike" sz="1400" u="none">
          <a:solidFill>
            <a:schemeClr val="tx1"/>
          </a:solidFill>
          <a:uFillTx/>
          <a:latin typeface="+mn-lt"/>
          <a:ea typeface="+mn-ea"/>
          <a:cs typeface="+mn-cs"/>
          <a:sym typeface="Comic Sans MS"/>
        </a:defRPr>
      </a:lvl1pPr>
      <a:lvl2pPr marL="0" marR="0" indent="457200" algn="l" defTabSz="914400" rtl="0" latinLnBrk="0">
        <a:lnSpc>
          <a:spcPct val="100000"/>
        </a:lnSpc>
        <a:spcBef>
          <a:spcPts val="300"/>
        </a:spcBef>
        <a:spcAft>
          <a:spcPts val="0"/>
        </a:spcAft>
        <a:buClrTx/>
        <a:buSzTx/>
        <a:buFontTx/>
        <a:buNone/>
        <a:tabLst/>
        <a:defRPr b="0" baseline="0" cap="none" i="0" spc="0" strike="noStrike" sz="1400" u="none">
          <a:solidFill>
            <a:schemeClr val="tx1"/>
          </a:solidFill>
          <a:uFillTx/>
          <a:latin typeface="+mn-lt"/>
          <a:ea typeface="+mn-ea"/>
          <a:cs typeface="+mn-cs"/>
          <a:sym typeface="Comic Sans MS"/>
        </a:defRPr>
      </a:lvl2pPr>
      <a:lvl3pPr marL="0" marR="0" indent="914400" algn="l" defTabSz="914400" rtl="0" latinLnBrk="0">
        <a:lnSpc>
          <a:spcPct val="100000"/>
        </a:lnSpc>
        <a:spcBef>
          <a:spcPts val="300"/>
        </a:spcBef>
        <a:spcAft>
          <a:spcPts val="0"/>
        </a:spcAft>
        <a:buClrTx/>
        <a:buSzTx/>
        <a:buFontTx/>
        <a:buNone/>
        <a:tabLst/>
        <a:defRPr b="0" baseline="0" cap="none" i="0" spc="0" strike="noStrike" sz="1400" u="none">
          <a:solidFill>
            <a:schemeClr val="tx1"/>
          </a:solidFill>
          <a:uFillTx/>
          <a:latin typeface="+mn-lt"/>
          <a:ea typeface="+mn-ea"/>
          <a:cs typeface="+mn-cs"/>
          <a:sym typeface="Comic Sans MS"/>
        </a:defRPr>
      </a:lvl3pPr>
      <a:lvl4pPr marL="0" marR="0" indent="1371600" algn="l" defTabSz="914400" rtl="0" latinLnBrk="0">
        <a:lnSpc>
          <a:spcPct val="100000"/>
        </a:lnSpc>
        <a:spcBef>
          <a:spcPts val="300"/>
        </a:spcBef>
        <a:spcAft>
          <a:spcPts val="0"/>
        </a:spcAft>
        <a:buClrTx/>
        <a:buSzTx/>
        <a:buFontTx/>
        <a:buNone/>
        <a:tabLst/>
        <a:defRPr b="0" baseline="0" cap="none" i="0" spc="0" strike="noStrike" sz="1400" u="none">
          <a:solidFill>
            <a:schemeClr val="tx1"/>
          </a:solidFill>
          <a:uFillTx/>
          <a:latin typeface="+mn-lt"/>
          <a:ea typeface="+mn-ea"/>
          <a:cs typeface="+mn-cs"/>
          <a:sym typeface="Comic Sans MS"/>
        </a:defRPr>
      </a:lvl4pPr>
      <a:lvl5pPr marL="0" marR="0" indent="1828800" algn="l" defTabSz="914400" rtl="0" latinLnBrk="0">
        <a:lnSpc>
          <a:spcPct val="100000"/>
        </a:lnSpc>
        <a:spcBef>
          <a:spcPts val="300"/>
        </a:spcBef>
        <a:spcAft>
          <a:spcPts val="0"/>
        </a:spcAft>
        <a:buClrTx/>
        <a:buSzTx/>
        <a:buFontTx/>
        <a:buNone/>
        <a:tabLst/>
        <a:defRPr b="0" baseline="0" cap="none" i="0" spc="0" strike="noStrike" sz="1400" u="none">
          <a:solidFill>
            <a:schemeClr val="tx1"/>
          </a:solidFill>
          <a:uFillTx/>
          <a:latin typeface="+mn-lt"/>
          <a:ea typeface="+mn-ea"/>
          <a:cs typeface="+mn-cs"/>
          <a:sym typeface="Comic Sans MS"/>
        </a:defRPr>
      </a:lvl5pPr>
      <a:lvl6pPr marL="0" marR="0" indent="2286000" algn="l" defTabSz="914400" rtl="0" latinLnBrk="0">
        <a:lnSpc>
          <a:spcPct val="100000"/>
        </a:lnSpc>
        <a:spcBef>
          <a:spcPts val="300"/>
        </a:spcBef>
        <a:spcAft>
          <a:spcPts val="0"/>
        </a:spcAft>
        <a:buClrTx/>
        <a:buSzTx/>
        <a:buFontTx/>
        <a:buNone/>
        <a:tabLst/>
        <a:defRPr b="0" baseline="0" cap="none" i="0" spc="0" strike="noStrike" sz="1400" u="none">
          <a:solidFill>
            <a:schemeClr val="tx1"/>
          </a:solidFill>
          <a:uFillTx/>
          <a:latin typeface="+mn-lt"/>
          <a:ea typeface="+mn-ea"/>
          <a:cs typeface="+mn-cs"/>
          <a:sym typeface="Comic Sans MS"/>
        </a:defRPr>
      </a:lvl6pPr>
      <a:lvl7pPr marL="0" marR="0" indent="2743200" algn="l" defTabSz="914400" rtl="0" latinLnBrk="0">
        <a:lnSpc>
          <a:spcPct val="100000"/>
        </a:lnSpc>
        <a:spcBef>
          <a:spcPts val="300"/>
        </a:spcBef>
        <a:spcAft>
          <a:spcPts val="0"/>
        </a:spcAft>
        <a:buClrTx/>
        <a:buSzTx/>
        <a:buFontTx/>
        <a:buNone/>
        <a:tabLst/>
        <a:defRPr b="0" baseline="0" cap="none" i="0" spc="0" strike="noStrike" sz="1400" u="none">
          <a:solidFill>
            <a:schemeClr val="tx1"/>
          </a:solidFill>
          <a:uFillTx/>
          <a:latin typeface="+mn-lt"/>
          <a:ea typeface="+mn-ea"/>
          <a:cs typeface="+mn-cs"/>
          <a:sym typeface="Comic Sans MS"/>
        </a:defRPr>
      </a:lvl7pPr>
      <a:lvl8pPr marL="0" marR="0" indent="3200400" algn="l" defTabSz="914400" rtl="0" latinLnBrk="0">
        <a:lnSpc>
          <a:spcPct val="100000"/>
        </a:lnSpc>
        <a:spcBef>
          <a:spcPts val="300"/>
        </a:spcBef>
        <a:spcAft>
          <a:spcPts val="0"/>
        </a:spcAft>
        <a:buClrTx/>
        <a:buSzTx/>
        <a:buFontTx/>
        <a:buNone/>
        <a:tabLst/>
        <a:defRPr b="0" baseline="0" cap="none" i="0" spc="0" strike="noStrike" sz="1400" u="none">
          <a:solidFill>
            <a:schemeClr val="tx1"/>
          </a:solidFill>
          <a:uFillTx/>
          <a:latin typeface="+mn-lt"/>
          <a:ea typeface="+mn-ea"/>
          <a:cs typeface="+mn-cs"/>
          <a:sym typeface="Comic Sans MS"/>
        </a:defRPr>
      </a:lvl8pPr>
      <a:lvl9pPr marL="0" marR="0" indent="3657600" algn="l" defTabSz="914400" rtl="0" latinLnBrk="0">
        <a:lnSpc>
          <a:spcPct val="100000"/>
        </a:lnSpc>
        <a:spcBef>
          <a:spcPts val="300"/>
        </a:spcBef>
        <a:spcAft>
          <a:spcPts val="0"/>
        </a:spcAft>
        <a:buClrTx/>
        <a:buSzTx/>
        <a:buFontTx/>
        <a:buNone/>
        <a:tabLst/>
        <a:defRPr b="0" baseline="0" cap="none" i="0" spc="0" strike="noStrike" sz="1400" u="none">
          <a:solidFill>
            <a:schemeClr val="tx1"/>
          </a:solidFill>
          <a:uFillTx/>
          <a:latin typeface="+mn-lt"/>
          <a:ea typeface="+mn-ea"/>
          <a:cs typeface="+mn-cs"/>
          <a:sym typeface="Comic Sans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jpeg"/><Relationship Id="rId4" Type="http://schemas.openxmlformats.org/officeDocument/2006/relationships/image" Target="../media/image1.png"/><Relationship Id="rId5" Type="http://schemas.openxmlformats.org/officeDocument/2006/relationships/image" Target="../media/image2.jpeg"/><Relationship Id="rId6" Type="http://schemas.openxmlformats.org/officeDocument/2006/relationships/image" Target="../media/image2.png"/><Relationship Id="rId7" Type="http://schemas.openxmlformats.org/officeDocument/2006/relationships/image" Target="../media/image3.png"/><Relationship Id="rId8" Type="http://schemas.openxmlformats.org/officeDocument/2006/relationships/hyperlink" Target="https://ucsb-cs24.github.io/s25"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7.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3.jpeg"/><Relationship Id="rId4" Type="http://schemas.openxmlformats.org/officeDocument/2006/relationships/image" Target="../media/image4.png"/></Relationships>

</file>

<file path=ppt/slides/_rels/slide20.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s>

</file>

<file path=ppt/slides/_rels/slide26.xml.rels><?xml version="1.0" encoding="UTF-8"?>
<Relationships xmlns="http://schemas.openxmlformats.org/package/2006/relationships"><Relationship Id="rId1" Type="http://schemas.openxmlformats.org/officeDocument/2006/relationships/slideLayout" Target="../slideLayouts/slideLayout28.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image" Target="../media/image7.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30.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8.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ucsb-cs24.github.io/s25" TargetMode="External"/></Relationships>

</file>

<file path=ppt/slides/_rels/slide5.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5.png"/><Relationship Id="rId3" Type="http://schemas.openxmlformats.org/officeDocument/2006/relationships/hyperlink" Target="https://opendatastructures.org/ods-cpp/Contents.html" TargetMode="External"/><Relationship Id="rId4" Type="http://schemas.openxmlformats.org/officeDocument/2006/relationships/hyperlink" Target="https://join.iclicker.com/AXZR" TargetMode="External"/></Relationships>

</file>

<file path=ppt/slides/_rels/slide8.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Title 2"/>
          <p:cNvSpPr txBox="1"/>
          <p:nvPr>
            <p:ph type="title"/>
          </p:nvPr>
        </p:nvSpPr>
        <p:spPr>
          <a:prstGeom prst="rect">
            <a:avLst/>
          </a:prstGeom>
        </p:spPr>
        <p:txBody>
          <a:bodyPr/>
          <a:lstStyle/>
          <a:p>
            <a:pPr/>
            <a:r>
              <a:t>Welcome to CS 24!</a:t>
            </a:r>
          </a:p>
        </p:txBody>
      </p:sp>
      <p:sp>
        <p:nvSpPr>
          <p:cNvPr id="296" name="Subtitle 3"/>
          <p:cNvSpPr txBox="1"/>
          <p:nvPr>
            <p:ph type="body" sz="quarter" idx="1"/>
          </p:nvPr>
        </p:nvSpPr>
        <p:spPr>
          <a:prstGeom prst="rect">
            <a:avLst/>
          </a:prstGeom>
        </p:spPr>
        <p:txBody>
          <a:bodyPr/>
          <a:lstStyle/>
          <a:p>
            <a:pPr/>
            <a:r>
              <a:t>Problem Solving with Computers-II</a:t>
            </a:r>
          </a:p>
          <a:p>
            <a:pPr/>
          </a:p>
          <a:p>
            <a:pPr/>
            <a:r>
              <a:t>Instructor: Diba Mirza</a:t>
            </a:r>
          </a:p>
        </p:txBody>
      </p:sp>
      <p:pic>
        <p:nvPicPr>
          <p:cNvPr id="297" name="Picture 8" descr="Picture 8"/>
          <p:cNvPicPr>
            <a:picLocks noChangeAspect="1"/>
          </p:cNvPicPr>
          <p:nvPr/>
        </p:nvPicPr>
        <p:blipFill>
          <a:blip r:embed="rId3">
            <a:extLst/>
          </a:blip>
          <a:stretch>
            <a:fillRect/>
          </a:stretch>
        </p:blipFill>
        <p:spPr>
          <a:xfrm>
            <a:off x="9956210" y="3245141"/>
            <a:ext cx="1981201" cy="1981201"/>
          </a:xfrm>
          <a:prstGeom prst="rect">
            <a:avLst/>
          </a:prstGeom>
          <a:ln w="12700">
            <a:miter lim="400000"/>
          </a:ln>
        </p:spPr>
      </p:pic>
      <p:pic>
        <p:nvPicPr>
          <p:cNvPr id="298" name="Picture 1" descr="Picture 1"/>
          <p:cNvPicPr>
            <a:picLocks noChangeAspect="1"/>
          </p:cNvPicPr>
          <p:nvPr/>
        </p:nvPicPr>
        <p:blipFill>
          <a:blip r:embed="rId4">
            <a:extLst/>
          </a:blip>
          <a:stretch>
            <a:fillRect/>
          </a:stretch>
        </p:blipFill>
        <p:spPr>
          <a:xfrm>
            <a:off x="7432085" y="461410"/>
            <a:ext cx="4514851" cy="1104901"/>
          </a:xfrm>
          <a:prstGeom prst="rect">
            <a:avLst/>
          </a:prstGeom>
          <a:ln w="12700">
            <a:miter lim="400000"/>
          </a:ln>
        </p:spPr>
      </p:pic>
      <p:pic>
        <p:nvPicPr>
          <p:cNvPr id="299" name="Picture 4" descr="Picture 4"/>
          <p:cNvPicPr>
            <a:picLocks noChangeAspect="1"/>
          </p:cNvPicPr>
          <p:nvPr/>
        </p:nvPicPr>
        <p:blipFill>
          <a:blip r:embed="rId5">
            <a:extLst/>
          </a:blip>
          <a:stretch>
            <a:fillRect/>
          </a:stretch>
        </p:blipFill>
        <p:spPr>
          <a:xfrm>
            <a:off x="8357778" y="1981200"/>
            <a:ext cx="1905001" cy="1270000"/>
          </a:xfrm>
          <a:prstGeom prst="rect">
            <a:avLst/>
          </a:prstGeom>
          <a:ln w="12700">
            <a:miter lim="400000"/>
          </a:ln>
        </p:spPr>
      </p:pic>
      <p:sp>
        <p:nvSpPr>
          <p:cNvPr id="300" name="TextBox 9"/>
          <p:cNvSpPr txBox="1"/>
          <p:nvPr/>
        </p:nvSpPr>
        <p:spPr>
          <a:xfrm>
            <a:off x="609683" y="5511800"/>
            <a:ext cx="10416021" cy="486207"/>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800">
                <a:solidFill>
                  <a:srgbClr val="292934"/>
                </a:solidFill>
                <a:latin typeface="+mj-lt"/>
                <a:ea typeface="+mj-ea"/>
                <a:cs typeface="+mj-cs"/>
                <a:sym typeface="Arial"/>
              </a:defRPr>
            </a:lvl1pPr>
          </a:lstStyle>
          <a:p>
            <a:pPr/>
            <a:r>
              <a:t>Read the syllabus.  Know what’s required.  Know how to get help.</a:t>
            </a:r>
          </a:p>
        </p:txBody>
      </p:sp>
      <p:pic>
        <p:nvPicPr>
          <p:cNvPr id="301" name="Picture 6" descr="Picture 6"/>
          <p:cNvPicPr>
            <a:picLocks noChangeAspect="1"/>
          </p:cNvPicPr>
          <p:nvPr/>
        </p:nvPicPr>
        <p:blipFill>
          <a:blip r:embed="rId6">
            <a:extLst/>
          </a:blip>
          <a:stretch>
            <a:fillRect/>
          </a:stretch>
        </p:blipFill>
        <p:spPr>
          <a:xfrm>
            <a:off x="838200" y="381000"/>
            <a:ext cx="2298795" cy="1866900"/>
          </a:xfrm>
          <a:prstGeom prst="rect">
            <a:avLst/>
          </a:prstGeom>
          <a:ln w="12700">
            <a:miter lim="400000"/>
          </a:ln>
        </p:spPr>
      </p:pic>
      <p:pic>
        <p:nvPicPr>
          <p:cNvPr id="302" name="Picture 2" descr="Picture 2"/>
          <p:cNvPicPr>
            <a:picLocks noChangeAspect="1"/>
          </p:cNvPicPr>
          <p:nvPr/>
        </p:nvPicPr>
        <p:blipFill>
          <a:blip r:embed="rId7">
            <a:extLst/>
          </a:blip>
          <a:stretch>
            <a:fillRect/>
          </a:stretch>
        </p:blipFill>
        <p:spPr>
          <a:xfrm>
            <a:off x="3962400" y="504770"/>
            <a:ext cx="3100988" cy="1460611"/>
          </a:xfrm>
          <a:prstGeom prst="rect">
            <a:avLst/>
          </a:prstGeom>
          <a:ln w="12700">
            <a:miter lim="400000"/>
          </a:ln>
        </p:spPr>
      </p:pic>
      <p:sp>
        <p:nvSpPr>
          <p:cNvPr id="303" name="Slide Number"/>
          <p:cNvSpPr txBox="1"/>
          <p:nvPr>
            <p:ph type="sldNum" sz="quarter" idx="2"/>
          </p:nvPr>
        </p:nvSpPr>
        <p:spPr>
          <a:xfrm>
            <a:off x="10160000" y="38468"/>
            <a:ext cx="203024"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4" name="Course website: https://ucsb-cs24.github.io/s25"/>
          <p:cNvSpPr txBox="1"/>
          <p:nvPr/>
        </p:nvSpPr>
        <p:spPr>
          <a:xfrm>
            <a:off x="2175446" y="6138354"/>
            <a:ext cx="6940413" cy="44935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nSpc>
                <a:spcPct val="80000"/>
              </a:lnSpc>
              <a:spcBef>
                <a:spcPts val="500"/>
              </a:spcBef>
              <a:buClr>
                <a:srgbClr val="93A299"/>
              </a:buClr>
              <a:buFont typeface="Arial"/>
              <a:defRPr sz="2500">
                <a:solidFill>
                  <a:srgbClr val="292934"/>
                </a:solidFill>
                <a:latin typeface="+mj-lt"/>
                <a:ea typeface="+mj-ea"/>
                <a:cs typeface="+mj-cs"/>
                <a:sym typeface="Arial"/>
              </a:defRPr>
            </a:pPr>
            <a:r>
              <a:t>Course website: </a:t>
            </a:r>
            <a:r>
              <a:rPr u="sng">
                <a:solidFill>
                  <a:srgbClr val="000000"/>
                </a:solidFill>
                <a:uFill>
                  <a:solidFill>
                    <a:srgbClr val="000000"/>
                  </a:solidFill>
                </a:uFill>
                <a:hlinkClick r:id="rId8" invalidUrl="" action="" tgtFrame="" tooltip="" history="1" highlightClick="0" endSnd="0"/>
              </a:rPr>
              <a:t>https://ucsb-cs24.github.io/s25</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2" name="Title 1"/>
          <p:cNvSpPr txBox="1"/>
          <p:nvPr>
            <p:ph type="title"/>
          </p:nvPr>
        </p:nvSpPr>
        <p:spPr>
          <a:prstGeom prst="rect">
            <a:avLst/>
          </a:prstGeom>
        </p:spPr>
        <p:txBody>
          <a:bodyPr/>
          <a:lstStyle/>
          <a:p>
            <a:pPr/>
            <a:r>
              <a:t>About you…</a:t>
            </a:r>
          </a:p>
        </p:txBody>
      </p:sp>
      <p:sp>
        <p:nvSpPr>
          <p:cNvPr id="363" name="Content Placeholder 2"/>
          <p:cNvSpPr txBox="1"/>
          <p:nvPr>
            <p:ph type="body" idx="1"/>
          </p:nvPr>
        </p:nvSpPr>
        <p:spPr>
          <a:prstGeom prst="rect">
            <a:avLst/>
          </a:prstGeom>
        </p:spPr>
        <p:txBody>
          <a:bodyPr/>
          <a:lstStyle/>
          <a:p>
            <a:pPr marL="0" indent="0">
              <a:buSzTx/>
              <a:buNone/>
            </a:pPr>
            <a:r>
              <a:t>What is your familiarity/confidence in C++?</a:t>
            </a:r>
          </a:p>
          <a:p>
            <a:pPr marL="457200" indent="-457200">
              <a:buFontTx/>
              <a:buAutoNum type="alphaUcPeriod" startAt="1"/>
            </a:pPr>
            <a:r>
              <a:t>Know nothing or almost nothing about it.</a:t>
            </a:r>
          </a:p>
          <a:p>
            <a:pPr marL="457200" indent="-457200">
              <a:buFontTx/>
              <a:buAutoNum type="alphaUcPeriod" startAt="1"/>
            </a:pPr>
            <a:r>
              <a:t>Used it a little, beginner level.</a:t>
            </a:r>
          </a:p>
          <a:p>
            <a:pPr marL="457200" indent="-457200">
              <a:buFontTx/>
              <a:buAutoNum type="alphaUcPeriod" startAt="1"/>
            </a:pPr>
            <a:r>
              <a:t>Some expertise, lots of gaps though.</a:t>
            </a:r>
          </a:p>
          <a:p>
            <a:pPr marL="457200" indent="-457200">
              <a:buFontTx/>
              <a:buAutoNum type="alphaUcPeriod" startAt="1"/>
            </a:pPr>
            <a:r>
              <a:t>Lots of expertise, a few gaps.</a:t>
            </a:r>
          </a:p>
          <a:p>
            <a:pPr marL="457200" indent="-457200">
              <a:buFontTx/>
              <a:buAutoNum type="alphaUcPeriod" startAt="1"/>
            </a:pPr>
            <a:r>
              <a:t>Know too much; I have no life.</a:t>
            </a:r>
          </a:p>
        </p:txBody>
      </p:sp>
      <p:sp>
        <p:nvSpPr>
          <p:cNvPr id="36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6" name="Title 1"/>
          <p:cNvSpPr txBox="1"/>
          <p:nvPr>
            <p:ph type="title"/>
          </p:nvPr>
        </p:nvSpPr>
        <p:spPr>
          <a:prstGeom prst="rect">
            <a:avLst/>
          </a:prstGeom>
        </p:spPr>
        <p:txBody>
          <a:bodyPr/>
          <a:lstStyle/>
          <a:p>
            <a:pPr/>
            <a:r>
              <a:t>About you…</a:t>
            </a:r>
          </a:p>
        </p:txBody>
      </p:sp>
      <p:sp>
        <p:nvSpPr>
          <p:cNvPr id="367" name="Content Placeholder 2"/>
          <p:cNvSpPr txBox="1"/>
          <p:nvPr>
            <p:ph type="body" idx="1"/>
          </p:nvPr>
        </p:nvSpPr>
        <p:spPr>
          <a:prstGeom prst="rect">
            <a:avLst/>
          </a:prstGeom>
        </p:spPr>
        <p:txBody>
          <a:bodyPr/>
          <a:lstStyle/>
          <a:p>
            <a:pPr marL="0" indent="0">
              <a:buSzTx/>
              <a:buNone/>
            </a:pPr>
            <a:r>
              <a:t>What is your familiarity/confidence with using git or any version control system?</a:t>
            </a:r>
          </a:p>
          <a:p>
            <a:pPr marL="457200" indent="-457200">
              <a:buFontTx/>
              <a:buAutoNum type="alphaUcPeriod" startAt="1"/>
            </a:pPr>
            <a:r>
              <a:t>Know nothing or almost nothing about it.</a:t>
            </a:r>
          </a:p>
          <a:p>
            <a:pPr marL="457200" indent="-457200">
              <a:buFontTx/>
              <a:buAutoNum type="alphaUcPeriod" startAt="1"/>
            </a:pPr>
            <a:r>
              <a:t>Used it a little, beginner level.</a:t>
            </a:r>
          </a:p>
          <a:p>
            <a:pPr marL="457200" indent="-457200">
              <a:buFontTx/>
              <a:buAutoNum type="alphaUcPeriod" startAt="1"/>
            </a:pPr>
            <a:r>
              <a:t>Some expertise, lots of gaps though.</a:t>
            </a:r>
          </a:p>
          <a:p>
            <a:pPr marL="457200" indent="-457200">
              <a:buFontTx/>
              <a:buAutoNum type="alphaUcPeriod" startAt="1"/>
            </a:pPr>
            <a:r>
              <a:t>Lots of expertise, a few gaps.</a:t>
            </a:r>
          </a:p>
          <a:p>
            <a:pPr marL="457200" indent="-457200">
              <a:buFontTx/>
              <a:buAutoNum type="alphaUcPeriod" startAt="1"/>
            </a:pPr>
            <a:r>
              <a:t>Know too much; I have no life.</a:t>
            </a:r>
          </a:p>
        </p:txBody>
      </p:sp>
      <p:sp>
        <p:nvSpPr>
          <p:cNvPr id="368" name="Slide Number"/>
          <p:cNvSpPr txBox="1"/>
          <p:nvPr>
            <p:ph type="sldNum" sz="quarter" idx="2"/>
          </p:nvPr>
        </p:nvSpPr>
        <p:spPr>
          <a:xfrm>
            <a:off x="10160000" y="38468"/>
            <a:ext cx="292098"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0" name="Title 1"/>
          <p:cNvSpPr txBox="1"/>
          <p:nvPr>
            <p:ph type="title"/>
          </p:nvPr>
        </p:nvSpPr>
        <p:spPr>
          <a:xfrm>
            <a:off x="604519" y="85350"/>
            <a:ext cx="8229601" cy="1143001"/>
          </a:xfrm>
          <a:prstGeom prst="rect">
            <a:avLst/>
          </a:prstGeom>
        </p:spPr>
        <p:txBody>
          <a:bodyPr/>
          <a:lstStyle>
            <a:lvl1pPr algn="l"/>
          </a:lstStyle>
          <a:p>
            <a:pPr/>
            <a:r>
              <a:t>Review: Pointer assignment</a:t>
            </a:r>
          </a:p>
        </p:txBody>
      </p:sp>
      <p:sp>
        <p:nvSpPr>
          <p:cNvPr id="371" name="Content Placeholder 2"/>
          <p:cNvSpPr txBox="1"/>
          <p:nvPr>
            <p:ph type="body" sz="quarter" idx="1"/>
          </p:nvPr>
        </p:nvSpPr>
        <p:spPr>
          <a:xfrm>
            <a:off x="609600" y="2831432"/>
            <a:ext cx="11201400" cy="498273"/>
          </a:xfrm>
          <a:prstGeom prst="rect">
            <a:avLst/>
          </a:prstGeom>
        </p:spPr>
        <p:txBody>
          <a:bodyPr/>
          <a:lstStyle>
            <a:lvl1pPr marL="0" indent="0" defTabSz="704087">
              <a:buSzTx/>
              <a:buNone/>
              <a:defRPr sz="2300">
                <a:solidFill>
                  <a:schemeClr val="accent2"/>
                </a:solidFill>
              </a:defRPr>
            </a:lvl1pPr>
          </a:lstStyle>
          <a:p>
            <a:pPr/>
            <a:r>
              <a:t>Q: Which of the following pointer diagrams best represents the outcome of the above code?  </a:t>
            </a:r>
          </a:p>
        </p:txBody>
      </p:sp>
      <p:sp>
        <p:nvSpPr>
          <p:cNvPr id="372" name="Slide Number Placeholder 3"/>
          <p:cNvSpPr txBox="1"/>
          <p:nvPr>
            <p:ph type="sldNum" sz="quarter" idx="2"/>
          </p:nvPr>
        </p:nvSpPr>
        <p:spPr>
          <a:xfrm>
            <a:off x="10160000" y="29210"/>
            <a:ext cx="301906" cy="307339"/>
          </a:xfrm>
          <a:prstGeom prst="rect">
            <a:avLst/>
          </a:prstGeom>
          <a:extLst>
            <a:ext uri="{C572A759-6A51-4108-AA02-DFA0A04FC94B}">
              <ma14:wrappingTextBoxFlag xmlns:ma14="http://schemas.microsoft.com/office/mac/drawingml/2011/main" val="1"/>
            </a:ext>
          </a:extLst>
        </p:spPr>
        <p:txBody>
          <a:bodyPr anchor="ctr"/>
          <a:lstStyle>
            <a:lvl1pPr>
              <a:spcBef>
                <a:spcPts val="0"/>
              </a:spcBef>
              <a:defRPr b="1">
                <a:solidFill>
                  <a:srgbClr val="FFFFFF"/>
                </a:solidFill>
                <a:latin typeface="+mn-lt"/>
                <a:ea typeface="+mn-ea"/>
                <a:cs typeface="+mn-cs"/>
                <a:sym typeface="Helvetica"/>
              </a:defRPr>
            </a:lvl1pPr>
          </a:lstStyle>
          <a:p>
            <a:pPr/>
            <a:fld id="{86CB4B4D-7CA3-9044-876B-883B54F8677D}" type="slidenum"/>
          </a:p>
        </p:txBody>
      </p:sp>
      <p:sp>
        <p:nvSpPr>
          <p:cNvPr id="373" name="Rectangle 5"/>
          <p:cNvSpPr txBox="1"/>
          <p:nvPr/>
        </p:nvSpPr>
        <p:spPr>
          <a:xfrm>
            <a:off x="609600" y="1265973"/>
            <a:ext cx="3936302" cy="1386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800">
                <a:solidFill>
                  <a:srgbClr val="292934"/>
                </a:solidFill>
                <a:latin typeface="Consolas"/>
                <a:ea typeface="Consolas"/>
                <a:cs typeface="Consolas"/>
                <a:sym typeface="Consolas"/>
              </a:defRPr>
            </a:pPr>
            <a:r>
              <a:t>int* p1, *p2, x;</a:t>
            </a:r>
            <a:endParaRPr>
              <a:latin typeface="+mn-lt"/>
              <a:ea typeface="+mn-ea"/>
              <a:cs typeface="+mn-cs"/>
              <a:sym typeface="Helvetica"/>
            </a:endParaRPr>
          </a:p>
          <a:p>
            <a:pPr>
              <a:defRPr sz="2800">
                <a:solidFill>
                  <a:srgbClr val="292934"/>
                </a:solidFill>
                <a:latin typeface="Consolas"/>
                <a:ea typeface="Consolas"/>
                <a:cs typeface="Consolas"/>
                <a:sym typeface="Consolas"/>
              </a:defRPr>
            </a:pPr>
            <a:r>
              <a:t>p1 = &amp;x;</a:t>
            </a:r>
            <a:endParaRPr>
              <a:latin typeface="+mn-lt"/>
              <a:ea typeface="+mn-ea"/>
              <a:cs typeface="+mn-cs"/>
              <a:sym typeface="Helvetica"/>
            </a:endParaRPr>
          </a:p>
          <a:p>
            <a:pPr>
              <a:defRPr sz="2800">
                <a:solidFill>
                  <a:srgbClr val="292934"/>
                </a:solidFill>
                <a:latin typeface="Consolas"/>
                <a:ea typeface="Consolas"/>
                <a:cs typeface="Consolas"/>
                <a:sym typeface="Consolas"/>
              </a:defRPr>
            </a:pPr>
            <a:r>
              <a:t>p2 = p1;</a:t>
            </a:r>
          </a:p>
        </p:txBody>
      </p:sp>
      <p:sp>
        <p:nvSpPr>
          <p:cNvPr id="374" name="TextBox 4"/>
          <p:cNvSpPr txBox="1"/>
          <p:nvPr/>
        </p:nvSpPr>
        <p:spPr>
          <a:xfrm>
            <a:off x="1643105" y="3464847"/>
            <a:ext cx="416120" cy="485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600">
                <a:solidFill>
                  <a:srgbClr val="FF2600"/>
                </a:solidFill>
                <a:latin typeface="+mn-lt"/>
                <a:ea typeface="+mn-ea"/>
                <a:cs typeface="+mn-cs"/>
                <a:sym typeface="Helvetica"/>
              </a:defRPr>
            </a:lvl1pPr>
          </a:lstStyle>
          <a:p>
            <a:pPr/>
            <a:r>
              <a:t>A.</a:t>
            </a:r>
          </a:p>
        </p:txBody>
      </p:sp>
      <p:grpSp>
        <p:nvGrpSpPr>
          <p:cNvPr id="377" name="Group 6"/>
          <p:cNvGrpSpPr/>
          <p:nvPr/>
        </p:nvGrpSpPr>
        <p:grpSpPr>
          <a:xfrm>
            <a:off x="1815750" y="4117587"/>
            <a:ext cx="1447801" cy="713739"/>
            <a:chOff x="0" y="0"/>
            <a:chExt cx="1447800" cy="713737"/>
          </a:xfrm>
        </p:grpSpPr>
        <p:sp>
          <p:nvSpPr>
            <p:cNvPr id="375" name="Rectangle 7"/>
            <p:cNvSpPr/>
            <p:nvPr/>
          </p:nvSpPr>
          <p:spPr>
            <a:xfrm>
              <a:off x="457200" y="-1"/>
              <a:ext cx="990601" cy="685803"/>
            </a:xfrm>
            <a:prstGeom prst="rect">
              <a:avLst/>
            </a:prstGeom>
            <a:noFill/>
            <a:ln w="38100" cap="flat">
              <a:solidFill>
                <a:srgbClr val="292934"/>
              </a:solidFill>
              <a:prstDash val="solid"/>
              <a:miter lim="800000"/>
            </a:ln>
            <a:effectLst/>
          </p:spPr>
          <p:txBody>
            <a:bodyPr wrap="square" lIns="45718" tIns="45718" rIns="45718" bIns="45718" numCol="1" anchor="ctr">
              <a:noAutofit/>
            </a:bodyPr>
            <a:lstStyle/>
            <a:p>
              <a:pPr>
                <a:defRPr>
                  <a:solidFill>
                    <a:srgbClr val="292934"/>
                  </a:solidFill>
                  <a:latin typeface="+mn-lt"/>
                  <a:ea typeface="+mn-ea"/>
                  <a:cs typeface="+mn-cs"/>
                  <a:sym typeface="Helvetica"/>
                </a:defRPr>
              </a:pPr>
            </a:p>
          </p:txBody>
        </p:sp>
        <p:sp>
          <p:nvSpPr>
            <p:cNvPr id="376" name="Text Box 8"/>
            <p:cNvSpPr txBox="1"/>
            <p:nvPr/>
          </p:nvSpPr>
          <p:spPr>
            <a:xfrm>
              <a:off x="-1" y="228599"/>
              <a:ext cx="317534" cy="485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b="1" sz="2800">
                  <a:solidFill>
                    <a:srgbClr val="292934"/>
                  </a:solidFill>
                  <a:latin typeface="Courier New"/>
                  <a:ea typeface="Courier New"/>
                  <a:cs typeface="Courier New"/>
                  <a:sym typeface="Courier New"/>
                </a:defRPr>
              </a:lvl1pPr>
            </a:lstStyle>
            <a:p>
              <a:pPr/>
              <a:r>
                <a:t>x</a:t>
              </a:r>
            </a:p>
          </p:txBody>
        </p:sp>
      </p:grpSp>
      <p:grpSp>
        <p:nvGrpSpPr>
          <p:cNvPr id="380" name="Group 6"/>
          <p:cNvGrpSpPr/>
          <p:nvPr/>
        </p:nvGrpSpPr>
        <p:grpSpPr>
          <a:xfrm>
            <a:off x="6107998" y="4049881"/>
            <a:ext cx="1447801" cy="713738"/>
            <a:chOff x="0" y="0"/>
            <a:chExt cx="1447800" cy="713737"/>
          </a:xfrm>
        </p:grpSpPr>
        <p:sp>
          <p:nvSpPr>
            <p:cNvPr id="378" name="Rectangle 7"/>
            <p:cNvSpPr/>
            <p:nvPr/>
          </p:nvSpPr>
          <p:spPr>
            <a:xfrm>
              <a:off x="457200" y="-1"/>
              <a:ext cx="990601" cy="685803"/>
            </a:xfrm>
            <a:prstGeom prst="rect">
              <a:avLst/>
            </a:prstGeom>
            <a:noFill/>
            <a:ln w="38100" cap="flat">
              <a:solidFill>
                <a:srgbClr val="292934"/>
              </a:solidFill>
              <a:prstDash val="solid"/>
              <a:miter lim="800000"/>
            </a:ln>
            <a:effectLst/>
          </p:spPr>
          <p:txBody>
            <a:bodyPr wrap="square" lIns="45718" tIns="45718" rIns="45718" bIns="45718" numCol="1" anchor="ctr">
              <a:noAutofit/>
            </a:bodyPr>
            <a:lstStyle/>
            <a:p>
              <a:pPr>
                <a:defRPr>
                  <a:solidFill>
                    <a:srgbClr val="292934"/>
                  </a:solidFill>
                  <a:latin typeface="+mn-lt"/>
                  <a:ea typeface="+mn-ea"/>
                  <a:cs typeface="+mn-cs"/>
                  <a:sym typeface="Helvetica"/>
                </a:defRPr>
              </a:pPr>
            </a:p>
          </p:txBody>
        </p:sp>
        <p:sp>
          <p:nvSpPr>
            <p:cNvPr id="379" name="Text Box 8"/>
            <p:cNvSpPr txBox="1"/>
            <p:nvPr/>
          </p:nvSpPr>
          <p:spPr>
            <a:xfrm>
              <a:off x="-1" y="228599"/>
              <a:ext cx="317534" cy="485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b="1" sz="2800">
                  <a:solidFill>
                    <a:srgbClr val="292934"/>
                  </a:solidFill>
                  <a:latin typeface="Courier New"/>
                  <a:ea typeface="Courier New"/>
                  <a:cs typeface="Courier New"/>
                  <a:sym typeface="Courier New"/>
                </a:defRPr>
              </a:lvl1pPr>
            </a:lstStyle>
            <a:p>
              <a:pPr/>
              <a:r>
                <a:t>x</a:t>
              </a:r>
            </a:p>
          </p:txBody>
        </p:sp>
      </p:grpSp>
      <p:sp>
        <p:nvSpPr>
          <p:cNvPr id="381" name="TextBox 35"/>
          <p:cNvSpPr txBox="1"/>
          <p:nvPr/>
        </p:nvSpPr>
        <p:spPr>
          <a:xfrm>
            <a:off x="5384824" y="6118997"/>
            <a:ext cx="4356456" cy="4597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2400">
                <a:solidFill>
                  <a:srgbClr val="292934"/>
                </a:solidFill>
                <a:latin typeface="+mn-lt"/>
                <a:ea typeface="+mn-ea"/>
                <a:cs typeface="+mn-cs"/>
                <a:sym typeface="Helvetica"/>
              </a:defRPr>
            </a:pPr>
            <a:r>
              <a:rPr>
                <a:solidFill>
                  <a:srgbClr val="FF2600"/>
                </a:solidFill>
              </a:rPr>
              <a:t>C.</a:t>
            </a:r>
            <a:r>
              <a:t> Neither, the code is incorrect</a:t>
            </a:r>
          </a:p>
        </p:txBody>
      </p:sp>
      <p:pic>
        <p:nvPicPr>
          <p:cNvPr id="382" name="Ink 6" descr="Ink 6"/>
          <p:cNvPicPr>
            <a:picLocks noChangeAspect="1"/>
          </p:cNvPicPr>
          <p:nvPr/>
        </p:nvPicPr>
        <p:blipFill>
          <a:blip r:embed="rId2">
            <a:extLst/>
          </a:blip>
          <a:stretch>
            <a:fillRect/>
          </a:stretch>
        </p:blipFill>
        <p:spPr>
          <a:xfrm>
            <a:off x="2459620" y="4743810"/>
            <a:ext cx="5185804" cy="970563"/>
          </a:xfrm>
          <a:prstGeom prst="rect">
            <a:avLst/>
          </a:prstGeom>
          <a:ln w="12700">
            <a:miter lim="400000"/>
          </a:ln>
        </p:spPr>
      </p:pic>
      <p:sp>
        <p:nvSpPr>
          <p:cNvPr id="383" name="p1"/>
          <p:cNvSpPr txBox="1"/>
          <p:nvPr/>
        </p:nvSpPr>
        <p:spPr>
          <a:xfrm>
            <a:off x="711778" y="4967470"/>
            <a:ext cx="530928" cy="523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atin typeface="Courier"/>
                <a:ea typeface="Courier"/>
                <a:cs typeface="Courier"/>
                <a:sym typeface="Courier"/>
              </a:defRPr>
            </a:lvl1pPr>
          </a:lstStyle>
          <a:p>
            <a:pPr/>
            <a:r>
              <a:t>p1</a:t>
            </a:r>
          </a:p>
        </p:txBody>
      </p:sp>
      <p:sp>
        <p:nvSpPr>
          <p:cNvPr id="384" name="Line"/>
          <p:cNvSpPr/>
          <p:nvPr/>
        </p:nvSpPr>
        <p:spPr>
          <a:xfrm flipV="1">
            <a:off x="1447799" y="4779723"/>
            <a:ext cx="818457" cy="325246"/>
          </a:xfrm>
          <a:prstGeom prst="line">
            <a:avLst/>
          </a:prstGeom>
          <a:ln w="63500">
            <a:solidFill>
              <a:srgbClr val="000000"/>
            </a:solidFill>
            <a:tailEnd type="triangle"/>
          </a:ln>
        </p:spPr>
        <p:txBody>
          <a:bodyPr lIns="45718" tIns="45718" rIns="45718" bIns="45718"/>
          <a:lstStyle/>
          <a:p>
            <a:pPr>
              <a:defRPr>
                <a:latin typeface="+mj-lt"/>
                <a:ea typeface="+mj-ea"/>
                <a:cs typeface="+mj-cs"/>
                <a:sym typeface="Arial"/>
              </a:defRPr>
            </a:pPr>
          </a:p>
        </p:txBody>
      </p:sp>
      <p:sp>
        <p:nvSpPr>
          <p:cNvPr id="385" name="p2"/>
          <p:cNvSpPr txBox="1"/>
          <p:nvPr/>
        </p:nvSpPr>
        <p:spPr>
          <a:xfrm>
            <a:off x="288904" y="5930043"/>
            <a:ext cx="530929" cy="523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atin typeface="Courier"/>
                <a:ea typeface="Courier"/>
                <a:cs typeface="Courier"/>
                <a:sym typeface="Courier"/>
              </a:defRPr>
            </a:lvl1pPr>
          </a:lstStyle>
          <a:p>
            <a:pPr/>
            <a:r>
              <a:t>p2</a:t>
            </a:r>
          </a:p>
        </p:txBody>
      </p:sp>
      <p:sp>
        <p:nvSpPr>
          <p:cNvPr id="386" name="Line"/>
          <p:cNvSpPr/>
          <p:nvPr/>
        </p:nvSpPr>
        <p:spPr>
          <a:xfrm flipV="1">
            <a:off x="554369" y="5535851"/>
            <a:ext cx="293282" cy="506290"/>
          </a:xfrm>
          <a:prstGeom prst="line">
            <a:avLst/>
          </a:prstGeom>
          <a:ln w="63500">
            <a:solidFill>
              <a:srgbClr val="000000"/>
            </a:solidFill>
            <a:tailEnd type="triangle"/>
          </a:ln>
        </p:spPr>
        <p:txBody>
          <a:bodyPr lIns="45718" tIns="45718" rIns="45718" bIns="45718"/>
          <a:lstStyle/>
          <a:p>
            <a:pPr>
              <a:defRPr>
                <a:latin typeface="+mj-lt"/>
                <a:ea typeface="+mj-ea"/>
                <a:cs typeface="+mj-cs"/>
                <a:sym typeface="Arial"/>
              </a:defRPr>
            </a:pPr>
          </a:p>
        </p:txBody>
      </p:sp>
      <p:sp>
        <p:nvSpPr>
          <p:cNvPr id="387" name="p1"/>
          <p:cNvSpPr txBox="1"/>
          <p:nvPr/>
        </p:nvSpPr>
        <p:spPr>
          <a:xfrm>
            <a:off x="4966279" y="4967470"/>
            <a:ext cx="530928" cy="523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atin typeface="Courier"/>
                <a:ea typeface="Courier"/>
                <a:cs typeface="Courier"/>
                <a:sym typeface="Courier"/>
              </a:defRPr>
            </a:lvl1pPr>
          </a:lstStyle>
          <a:p>
            <a:pPr/>
            <a:r>
              <a:t>p1</a:t>
            </a:r>
          </a:p>
        </p:txBody>
      </p:sp>
      <p:sp>
        <p:nvSpPr>
          <p:cNvPr id="388" name="Line"/>
          <p:cNvSpPr/>
          <p:nvPr/>
        </p:nvSpPr>
        <p:spPr>
          <a:xfrm flipV="1">
            <a:off x="5702298" y="4779723"/>
            <a:ext cx="818458" cy="325246"/>
          </a:xfrm>
          <a:prstGeom prst="line">
            <a:avLst/>
          </a:prstGeom>
          <a:ln w="63500">
            <a:solidFill>
              <a:srgbClr val="000000"/>
            </a:solidFill>
            <a:tailEnd type="triangle"/>
          </a:ln>
        </p:spPr>
        <p:txBody>
          <a:bodyPr lIns="45718" tIns="45718" rIns="45718" bIns="45718"/>
          <a:lstStyle/>
          <a:p>
            <a:pPr>
              <a:defRPr>
                <a:latin typeface="+mj-lt"/>
                <a:ea typeface="+mj-ea"/>
                <a:cs typeface="+mj-cs"/>
                <a:sym typeface="Arial"/>
              </a:defRPr>
            </a:pPr>
          </a:p>
        </p:txBody>
      </p:sp>
      <p:sp>
        <p:nvSpPr>
          <p:cNvPr id="389" name="p2"/>
          <p:cNvSpPr txBox="1"/>
          <p:nvPr/>
        </p:nvSpPr>
        <p:spPr>
          <a:xfrm>
            <a:off x="8197230" y="5066443"/>
            <a:ext cx="530929" cy="5232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latin typeface="Courier"/>
                <a:ea typeface="Courier"/>
                <a:cs typeface="Courier"/>
                <a:sym typeface="Courier"/>
              </a:defRPr>
            </a:lvl1pPr>
          </a:lstStyle>
          <a:p>
            <a:pPr/>
            <a:r>
              <a:t>p2</a:t>
            </a:r>
          </a:p>
        </p:txBody>
      </p:sp>
      <p:sp>
        <p:nvSpPr>
          <p:cNvPr id="390" name="Line"/>
          <p:cNvSpPr/>
          <p:nvPr/>
        </p:nvSpPr>
        <p:spPr>
          <a:xfrm flipH="1" flipV="1">
            <a:off x="7248449" y="4755018"/>
            <a:ext cx="691291" cy="691291"/>
          </a:xfrm>
          <a:prstGeom prst="line">
            <a:avLst/>
          </a:prstGeom>
          <a:ln w="63500">
            <a:solidFill>
              <a:srgbClr val="000000"/>
            </a:solidFill>
            <a:tailEnd type="triangle"/>
          </a:ln>
        </p:spPr>
        <p:txBody>
          <a:bodyPr lIns="45718" tIns="45718" rIns="45718" bIns="45718"/>
          <a:lstStyle/>
          <a:p>
            <a:pPr>
              <a:defRPr>
                <a:latin typeface="+mj-lt"/>
                <a:ea typeface="+mj-ea"/>
                <a:cs typeface="+mj-cs"/>
                <a:sym typeface="Arial"/>
              </a:defRPr>
            </a:pPr>
          </a:p>
        </p:txBody>
      </p:sp>
      <p:sp>
        <p:nvSpPr>
          <p:cNvPr id="391" name="TextBox 4"/>
          <p:cNvSpPr txBox="1"/>
          <p:nvPr/>
        </p:nvSpPr>
        <p:spPr>
          <a:xfrm>
            <a:off x="6002240" y="3508323"/>
            <a:ext cx="416120" cy="485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600">
                <a:solidFill>
                  <a:srgbClr val="FF2600"/>
                </a:solidFill>
                <a:latin typeface="+mn-lt"/>
                <a:ea typeface="+mn-ea"/>
                <a:cs typeface="+mn-cs"/>
                <a:sym typeface="Helvetica"/>
              </a:defRPr>
            </a:lvl1pPr>
          </a:lstStyle>
          <a:p>
            <a:pPr/>
            <a:r>
              <a:t>B.</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3" name="Title 1"/>
          <p:cNvSpPr txBox="1"/>
          <p:nvPr>
            <p:ph type="title"/>
          </p:nvPr>
        </p:nvSpPr>
        <p:spPr>
          <a:xfrm>
            <a:off x="381000" y="228600"/>
            <a:ext cx="10972800" cy="990600"/>
          </a:xfrm>
          <a:prstGeom prst="rect">
            <a:avLst/>
          </a:prstGeom>
        </p:spPr>
        <p:txBody>
          <a:bodyPr/>
          <a:lstStyle/>
          <a:p>
            <a:pPr/>
            <a:r>
              <a:t>Linked list vs Array</a:t>
            </a:r>
          </a:p>
        </p:txBody>
      </p:sp>
      <p:sp>
        <p:nvSpPr>
          <p:cNvPr id="394" name="Slide Number Placeholder 3"/>
          <p:cNvSpPr txBox="1"/>
          <p:nvPr>
            <p:ph type="sldNum" sz="quarter" idx="2"/>
          </p:nvPr>
        </p:nvSpPr>
        <p:spPr>
          <a:xfrm>
            <a:off x="10160000" y="38468"/>
            <a:ext cx="301908"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5" name="Rectangle"/>
          <p:cNvSpPr/>
          <p:nvPr/>
        </p:nvSpPr>
        <p:spPr>
          <a:xfrm>
            <a:off x="3725073" y="3213137"/>
            <a:ext cx="292597" cy="1538214"/>
          </a:xfrm>
          <a:prstGeom prst="rect">
            <a:avLst/>
          </a:prstGeom>
          <a:solidFill>
            <a:srgbClr val="FFFFFF"/>
          </a:solidFill>
          <a:ln w="12700">
            <a:miter lim="400000"/>
          </a:ln>
        </p:spPr>
        <p:txBody>
          <a:bodyPr lIns="45719" rIns="45719" anchor="ctr"/>
          <a:lstStyle/>
          <a:p>
            <a:pPr>
              <a:defRPr>
                <a:solidFill>
                  <a:srgbClr val="FFFFFF"/>
                </a:solidFill>
              </a:defRPr>
            </a:pPr>
          </a:p>
        </p:txBody>
      </p:sp>
      <p:sp>
        <p:nvSpPr>
          <p:cNvPr id="396" name="TextBox 6"/>
          <p:cNvSpPr txBox="1"/>
          <p:nvPr/>
        </p:nvSpPr>
        <p:spPr>
          <a:xfrm>
            <a:off x="508000" y="2235641"/>
            <a:ext cx="1911928" cy="48620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800">
                <a:solidFill>
                  <a:srgbClr val="FF0000"/>
                </a:solidFill>
                <a:latin typeface="+mj-lt"/>
                <a:ea typeface="+mj-ea"/>
                <a:cs typeface="+mj-cs"/>
                <a:sym typeface="Arial"/>
              </a:defRPr>
            </a:lvl1pPr>
          </a:lstStyle>
          <a:p>
            <a:pPr/>
            <a:r>
              <a:t>Array</a:t>
            </a:r>
          </a:p>
        </p:txBody>
      </p:sp>
      <p:grpSp>
        <p:nvGrpSpPr>
          <p:cNvPr id="406" name="Group"/>
          <p:cNvGrpSpPr/>
          <p:nvPr/>
        </p:nvGrpSpPr>
        <p:grpSpPr>
          <a:xfrm>
            <a:off x="1754586" y="2133515"/>
            <a:ext cx="4233570" cy="1071459"/>
            <a:chOff x="0" y="0"/>
            <a:chExt cx="4233568" cy="1071458"/>
          </a:xfrm>
        </p:grpSpPr>
        <p:grpSp>
          <p:nvGrpSpPr>
            <p:cNvPr id="399" name="Rectangle 7"/>
            <p:cNvGrpSpPr/>
            <p:nvPr/>
          </p:nvGrpSpPr>
          <p:grpSpPr>
            <a:xfrm>
              <a:off x="0" y="0"/>
              <a:ext cx="1411190" cy="1071459"/>
              <a:chOff x="0" y="0"/>
              <a:chExt cx="1411189" cy="1071458"/>
            </a:xfrm>
          </p:grpSpPr>
          <p:sp>
            <p:nvSpPr>
              <p:cNvPr id="397" name="Rectangle"/>
              <p:cNvSpPr/>
              <p:nvPr/>
            </p:nvSpPr>
            <p:spPr>
              <a:xfrm>
                <a:off x="0" y="-1"/>
                <a:ext cx="1411190" cy="1071460"/>
              </a:xfrm>
              <a:prstGeom prst="rect">
                <a:avLst/>
              </a:prstGeom>
              <a:solidFill>
                <a:srgbClr val="FFFFFF"/>
              </a:solidFill>
              <a:ln w="9525" cap="flat">
                <a:solidFill>
                  <a:srgbClr val="292934"/>
                </a:solidFill>
                <a:prstDash val="solid"/>
                <a:round/>
                <a:tailEnd type="triangle" w="med" len="med"/>
              </a:ln>
              <a:effectLst/>
            </p:spPr>
            <p:txBody>
              <a:bodyPr wrap="square" lIns="45719" tIns="45719" rIns="45719" bIns="45719" numCol="1" anchor="ctr">
                <a:noAutofit/>
              </a:bodyPr>
              <a:lstStyle/>
              <a:p>
                <a:pPr>
                  <a:defRPr>
                    <a:solidFill>
                      <a:srgbClr val="292934"/>
                    </a:solidFill>
                    <a:latin typeface="+mj-lt"/>
                    <a:ea typeface="+mj-ea"/>
                    <a:cs typeface="+mj-cs"/>
                    <a:sym typeface="Arial"/>
                  </a:defRPr>
                </a:pPr>
              </a:p>
            </p:txBody>
          </p:sp>
          <p:sp>
            <p:nvSpPr>
              <p:cNvPr id="398" name="Rectangle"/>
              <p:cNvSpPr txBox="1"/>
              <p:nvPr/>
            </p:nvSpPr>
            <p:spPr>
              <a:xfrm>
                <a:off x="0" y="235488"/>
                <a:ext cx="366252" cy="6004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292934"/>
                    </a:solidFill>
                    <a:latin typeface="Garamond"/>
                    <a:ea typeface="Garamond"/>
                    <a:cs typeface="Garamond"/>
                    <a:sym typeface="Garamond"/>
                  </a:defRPr>
                </a:lvl1pPr>
              </a:lstStyle>
              <a:p>
                <a:pPr/>
                <a:r>
                  <a:t>  </a:t>
                </a:r>
              </a:p>
            </p:txBody>
          </p:sp>
        </p:grpSp>
        <p:grpSp>
          <p:nvGrpSpPr>
            <p:cNvPr id="402" name="Rectangle 9"/>
            <p:cNvGrpSpPr/>
            <p:nvPr/>
          </p:nvGrpSpPr>
          <p:grpSpPr>
            <a:xfrm>
              <a:off x="2822379" y="0"/>
              <a:ext cx="1411190" cy="1071459"/>
              <a:chOff x="0" y="0"/>
              <a:chExt cx="1411189" cy="1071458"/>
            </a:xfrm>
          </p:grpSpPr>
          <p:sp>
            <p:nvSpPr>
              <p:cNvPr id="400" name="Rectangle"/>
              <p:cNvSpPr/>
              <p:nvPr/>
            </p:nvSpPr>
            <p:spPr>
              <a:xfrm>
                <a:off x="0" y="-1"/>
                <a:ext cx="1411190" cy="1071460"/>
              </a:xfrm>
              <a:prstGeom prst="rect">
                <a:avLst/>
              </a:prstGeom>
              <a:solidFill>
                <a:srgbClr val="FFFFFF"/>
              </a:solidFill>
              <a:ln w="9525" cap="flat">
                <a:solidFill>
                  <a:srgbClr val="292934"/>
                </a:solidFill>
                <a:prstDash val="solid"/>
                <a:round/>
                <a:tailEnd type="triangle" w="med" len="med"/>
              </a:ln>
              <a:effectLst/>
            </p:spPr>
            <p:txBody>
              <a:bodyPr wrap="square" lIns="45719" tIns="45719" rIns="45719" bIns="45719" numCol="1" anchor="ctr">
                <a:noAutofit/>
              </a:bodyPr>
              <a:lstStyle/>
              <a:p>
                <a:pPr>
                  <a:defRPr>
                    <a:solidFill>
                      <a:srgbClr val="292934"/>
                    </a:solidFill>
                    <a:latin typeface="+mj-lt"/>
                    <a:ea typeface="+mj-ea"/>
                    <a:cs typeface="+mj-cs"/>
                    <a:sym typeface="Arial"/>
                  </a:defRPr>
                </a:pPr>
              </a:p>
            </p:txBody>
          </p:sp>
          <p:sp>
            <p:nvSpPr>
              <p:cNvPr id="401" name="Rectangle"/>
              <p:cNvSpPr txBox="1"/>
              <p:nvPr/>
            </p:nvSpPr>
            <p:spPr>
              <a:xfrm>
                <a:off x="0" y="235488"/>
                <a:ext cx="462073" cy="6004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292934"/>
                    </a:solidFill>
                    <a:latin typeface="Garamond"/>
                    <a:ea typeface="Garamond"/>
                    <a:cs typeface="Garamond"/>
                    <a:sym typeface="Garamond"/>
                  </a:defRPr>
                </a:lvl1pPr>
              </a:lstStyle>
              <a:p>
                <a:pPr/>
                <a:r>
                  <a:t>   </a:t>
                </a:r>
              </a:p>
            </p:txBody>
          </p:sp>
        </p:grpSp>
        <p:grpSp>
          <p:nvGrpSpPr>
            <p:cNvPr id="405" name="Rectangle 7"/>
            <p:cNvGrpSpPr/>
            <p:nvPr/>
          </p:nvGrpSpPr>
          <p:grpSpPr>
            <a:xfrm>
              <a:off x="1405381" y="0"/>
              <a:ext cx="1411191" cy="1071459"/>
              <a:chOff x="0" y="0"/>
              <a:chExt cx="1411189" cy="1071458"/>
            </a:xfrm>
          </p:grpSpPr>
          <p:sp>
            <p:nvSpPr>
              <p:cNvPr id="403" name="Rectangle"/>
              <p:cNvSpPr/>
              <p:nvPr/>
            </p:nvSpPr>
            <p:spPr>
              <a:xfrm>
                <a:off x="0" y="-1"/>
                <a:ext cx="1411190" cy="1071460"/>
              </a:xfrm>
              <a:prstGeom prst="rect">
                <a:avLst/>
              </a:prstGeom>
              <a:solidFill>
                <a:srgbClr val="FFFFFF"/>
              </a:solidFill>
              <a:ln w="9525" cap="flat">
                <a:solidFill>
                  <a:srgbClr val="292934"/>
                </a:solidFill>
                <a:prstDash val="solid"/>
                <a:round/>
                <a:tailEnd type="triangle" w="med" len="med"/>
              </a:ln>
              <a:effectLst/>
            </p:spPr>
            <p:txBody>
              <a:bodyPr wrap="square" lIns="45719" tIns="45719" rIns="45719" bIns="45719" numCol="1" anchor="ctr">
                <a:noAutofit/>
              </a:bodyPr>
              <a:lstStyle/>
              <a:p>
                <a:pPr>
                  <a:defRPr>
                    <a:solidFill>
                      <a:srgbClr val="292934"/>
                    </a:solidFill>
                    <a:latin typeface="+mj-lt"/>
                    <a:ea typeface="+mj-ea"/>
                    <a:cs typeface="+mj-cs"/>
                    <a:sym typeface="Arial"/>
                  </a:defRPr>
                </a:pPr>
              </a:p>
            </p:txBody>
          </p:sp>
          <p:sp>
            <p:nvSpPr>
              <p:cNvPr id="404" name="Rectangle"/>
              <p:cNvSpPr txBox="1"/>
              <p:nvPr/>
            </p:nvSpPr>
            <p:spPr>
              <a:xfrm>
                <a:off x="0" y="235488"/>
                <a:ext cx="366252" cy="6004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a:solidFill>
                      <a:srgbClr val="292934"/>
                    </a:solidFill>
                    <a:latin typeface="Garamond"/>
                    <a:ea typeface="Garamond"/>
                    <a:cs typeface="Garamond"/>
                    <a:sym typeface="Garamond"/>
                  </a:defRPr>
                </a:lvl1pPr>
              </a:lstStyle>
              <a:p>
                <a:pPr/>
                <a:r>
                  <a:t>  </a:t>
                </a:r>
              </a:p>
            </p:txBody>
          </p:sp>
        </p:grpSp>
      </p:grpSp>
      <p:sp>
        <p:nvSpPr>
          <p:cNvPr id="407" name="Arrays: fixed, fast access. Linked lists: dynamic, flexible inserts.…"/>
          <p:cNvSpPr txBox="1"/>
          <p:nvPr/>
        </p:nvSpPr>
        <p:spPr>
          <a:xfrm>
            <a:off x="430383" y="1169088"/>
            <a:ext cx="8743316" cy="84753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spcBef>
                <a:spcPts val="400"/>
              </a:spcBef>
              <a:defRPr sz="2400">
                <a:latin typeface="+mj-lt"/>
                <a:ea typeface="+mj-ea"/>
                <a:cs typeface="+mj-cs"/>
                <a:sym typeface="Arial"/>
              </a:defRPr>
            </a:pPr>
            <a:r>
              <a:t>Arrays: fixed, fast access. Linked lists: dynamic, flexible inserts. </a:t>
            </a:r>
          </a:p>
          <a:p>
            <a:pPr>
              <a:spcBef>
                <a:spcPts val="400"/>
              </a:spcBef>
              <a:defRPr sz="2400">
                <a:latin typeface="+mj-lt"/>
                <a:ea typeface="+mj-ea"/>
                <a:cs typeface="+mj-cs"/>
                <a:sym typeface="Arial"/>
              </a:defRPr>
            </a:pPr>
            <a:r>
              <a:t>Why care? CS24 picks the right tool — lists next!</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Title 1"/>
          <p:cNvSpPr txBox="1"/>
          <p:nvPr>
            <p:ph type="title"/>
          </p:nvPr>
        </p:nvSpPr>
        <p:spPr>
          <a:xfrm>
            <a:off x="604519" y="85350"/>
            <a:ext cx="10124586" cy="1143001"/>
          </a:xfrm>
          <a:prstGeom prst="rect">
            <a:avLst/>
          </a:prstGeom>
        </p:spPr>
        <p:txBody>
          <a:bodyPr/>
          <a:lstStyle>
            <a:lvl1pPr algn="l"/>
          </a:lstStyle>
          <a:p>
            <a:pPr/>
            <a:r>
              <a:t>Review: Accessing structs using pointers</a:t>
            </a:r>
          </a:p>
        </p:txBody>
      </p:sp>
      <p:sp>
        <p:nvSpPr>
          <p:cNvPr id="410" name="Slide Number Placeholder 3"/>
          <p:cNvSpPr txBox="1"/>
          <p:nvPr>
            <p:ph type="sldNum" sz="quarter" idx="2"/>
          </p:nvPr>
        </p:nvSpPr>
        <p:spPr>
          <a:xfrm>
            <a:off x="10160000" y="29210"/>
            <a:ext cx="301906" cy="307339"/>
          </a:xfrm>
          <a:prstGeom prst="rect">
            <a:avLst/>
          </a:prstGeom>
          <a:extLst>
            <a:ext uri="{C572A759-6A51-4108-AA02-DFA0A04FC94B}">
              <ma14:wrappingTextBoxFlag xmlns:ma14="http://schemas.microsoft.com/office/mac/drawingml/2011/main" val="1"/>
            </a:ext>
          </a:extLst>
        </p:spPr>
        <p:txBody>
          <a:bodyPr anchor="ctr"/>
          <a:lstStyle>
            <a:lvl1pPr>
              <a:spcBef>
                <a:spcPts val="0"/>
              </a:spcBef>
              <a:defRPr b="1">
                <a:solidFill>
                  <a:srgbClr val="FFFFFF"/>
                </a:solidFill>
                <a:latin typeface="+mn-lt"/>
                <a:ea typeface="+mn-ea"/>
                <a:cs typeface="+mn-cs"/>
                <a:sym typeface="Helvetica"/>
              </a:defRPr>
            </a:lvl1pPr>
          </a:lstStyle>
          <a:p>
            <a:pPr/>
            <a:fld id="{86CB4B4D-7CA3-9044-876B-883B54F8677D}" type="slidenum"/>
          </a:p>
        </p:txBody>
      </p:sp>
      <p:sp>
        <p:nvSpPr>
          <p:cNvPr id="411" name="Rectangle 5"/>
          <p:cNvSpPr txBox="1"/>
          <p:nvPr/>
        </p:nvSpPr>
        <p:spPr>
          <a:xfrm>
            <a:off x="646322" y="1119081"/>
            <a:ext cx="8214664" cy="1818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800">
                <a:solidFill>
                  <a:srgbClr val="292934"/>
                </a:solidFill>
                <a:latin typeface="Consolas"/>
                <a:ea typeface="Consolas"/>
                <a:cs typeface="Consolas"/>
                <a:sym typeface="Consolas"/>
              </a:defRPr>
            </a:pPr>
            <a:r>
              <a:t>Node n {20, nullptr};</a:t>
            </a:r>
          </a:p>
          <a:p>
            <a:pPr>
              <a:defRPr sz="2800">
                <a:solidFill>
                  <a:srgbClr val="292934"/>
                </a:solidFill>
                <a:latin typeface="Consolas"/>
                <a:ea typeface="Consolas"/>
                <a:cs typeface="Consolas"/>
                <a:sym typeface="Consolas"/>
              </a:defRPr>
            </a:pPr>
            <a:r>
              <a:t>Node m {10, nullptr};</a:t>
            </a:r>
          </a:p>
          <a:p>
            <a:pPr>
              <a:defRPr sz="2800">
                <a:solidFill>
                  <a:srgbClr val="292934"/>
                </a:solidFill>
                <a:latin typeface="Consolas"/>
                <a:ea typeface="Consolas"/>
                <a:cs typeface="Consolas"/>
                <a:sym typeface="Consolas"/>
              </a:defRPr>
            </a:pPr>
            <a:r>
              <a:t>Node *p = &amp;m;</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Content Placeholder 2"/>
          <p:cNvSpPr txBox="1"/>
          <p:nvPr>
            <p:ph type="body" sz="half" idx="1"/>
          </p:nvPr>
        </p:nvSpPr>
        <p:spPr>
          <a:xfrm>
            <a:off x="904180" y="921597"/>
            <a:ext cx="10005120" cy="2859413"/>
          </a:xfrm>
          <a:prstGeom prst="rect">
            <a:avLst/>
          </a:prstGeom>
        </p:spPr>
        <p:txBody>
          <a:bodyPr/>
          <a:lstStyle/>
          <a:p>
            <a:pPr marL="0" indent="0">
              <a:lnSpc>
                <a:spcPct val="90000"/>
              </a:lnSpc>
              <a:spcBef>
                <a:spcPts val="600"/>
              </a:spcBef>
              <a:buClrTx/>
              <a:buSzTx/>
              <a:buNone/>
              <a:defRPr sz="2800">
                <a:latin typeface="Courier"/>
                <a:ea typeface="Courier"/>
                <a:cs typeface="Courier"/>
                <a:sym typeface="Courier"/>
              </a:defRPr>
            </a:pPr>
            <a:r>
              <a:t>Node* p = head; </a:t>
            </a:r>
          </a:p>
          <a:p>
            <a:pPr marL="0" indent="0">
              <a:lnSpc>
                <a:spcPct val="90000"/>
              </a:lnSpc>
              <a:spcBef>
                <a:spcPts val="600"/>
              </a:spcBef>
              <a:buClrTx/>
              <a:buSzTx/>
              <a:buNone/>
              <a:defRPr sz="2800">
                <a:latin typeface="Courier"/>
                <a:ea typeface="Courier"/>
                <a:cs typeface="Courier"/>
                <a:sym typeface="Courier"/>
              </a:defRPr>
            </a:pPr>
            <a:r>
              <a:t>p = p-&gt;next;</a:t>
            </a:r>
          </a:p>
          <a:p>
            <a:pPr marL="0" indent="0">
              <a:lnSpc>
                <a:spcPct val="90000"/>
              </a:lnSpc>
              <a:spcBef>
                <a:spcPts val="600"/>
              </a:spcBef>
              <a:buClrTx/>
              <a:buSzTx/>
              <a:buNone/>
              <a:defRPr sz="2800">
                <a:latin typeface="Courier"/>
                <a:ea typeface="Courier"/>
                <a:cs typeface="Courier"/>
                <a:sym typeface="Courier"/>
              </a:defRPr>
            </a:pPr>
            <a:r>
              <a:t>p-&gt;data = 4;</a:t>
            </a:r>
          </a:p>
        </p:txBody>
      </p:sp>
      <p:pic>
        <p:nvPicPr>
          <p:cNvPr id="414" name="Picture 9" descr="Picture 9"/>
          <p:cNvPicPr>
            <a:picLocks noChangeAspect="1"/>
          </p:cNvPicPr>
          <p:nvPr/>
        </p:nvPicPr>
        <p:blipFill>
          <a:blip r:embed="rId2">
            <a:extLst/>
          </a:blip>
          <a:stretch>
            <a:fillRect/>
          </a:stretch>
        </p:blipFill>
        <p:spPr>
          <a:xfrm>
            <a:off x="2737428" y="2353395"/>
            <a:ext cx="5869941" cy="1119901"/>
          </a:xfrm>
          <a:prstGeom prst="rect">
            <a:avLst/>
          </a:prstGeom>
          <a:ln w="12700">
            <a:miter lim="400000"/>
          </a:ln>
        </p:spPr>
      </p:pic>
      <p:sp>
        <p:nvSpPr>
          <p:cNvPr id="415" name="TextBox 31"/>
          <p:cNvSpPr txBox="1"/>
          <p:nvPr/>
        </p:nvSpPr>
        <p:spPr>
          <a:xfrm>
            <a:off x="889000" y="2865601"/>
            <a:ext cx="895210" cy="48620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solidFill>
                  <a:srgbClr val="292934"/>
                </a:solidFill>
                <a:latin typeface="+mj-lt"/>
                <a:ea typeface="+mj-ea"/>
                <a:cs typeface="+mj-cs"/>
                <a:sym typeface="Arial"/>
              </a:defRPr>
            </a:lvl1pPr>
          </a:lstStyle>
          <a:p>
            <a:pPr/>
            <a:r>
              <a:t>head</a:t>
            </a:r>
          </a:p>
        </p:txBody>
      </p:sp>
      <p:sp>
        <p:nvSpPr>
          <p:cNvPr id="416" name="Line 14"/>
          <p:cNvSpPr/>
          <p:nvPr/>
        </p:nvSpPr>
        <p:spPr>
          <a:xfrm>
            <a:off x="1810436" y="4480303"/>
            <a:ext cx="877923" cy="2"/>
          </a:xfrm>
          <a:prstGeom prst="line">
            <a:avLst/>
          </a:prstGeom>
          <a:ln w="76200">
            <a:solidFill>
              <a:srgbClr val="292934"/>
            </a:solidFill>
            <a:miter lim="400000"/>
            <a:tailEnd type="triangle"/>
          </a:ln>
        </p:spPr>
        <p:txBody>
          <a:bodyPr lIns="45718" tIns="45718" rIns="45718" bIns="45718"/>
          <a:lstStyle/>
          <a:p>
            <a:pPr>
              <a:defRPr>
                <a:latin typeface="+mj-lt"/>
                <a:ea typeface="+mj-ea"/>
                <a:cs typeface="+mj-cs"/>
                <a:sym typeface="Arial"/>
              </a:defRPr>
            </a:pPr>
          </a:p>
        </p:txBody>
      </p:sp>
      <p:sp>
        <p:nvSpPr>
          <p:cNvPr id="417" name="Text Box 4"/>
          <p:cNvSpPr txBox="1"/>
          <p:nvPr/>
        </p:nvSpPr>
        <p:spPr>
          <a:xfrm>
            <a:off x="8394700" y="660400"/>
            <a:ext cx="3396514" cy="1869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1" sz="2000">
                <a:solidFill>
                  <a:srgbClr val="292934"/>
                </a:solidFill>
                <a:latin typeface="Consolas"/>
                <a:ea typeface="Consolas"/>
                <a:cs typeface="Consolas"/>
                <a:sym typeface="Consolas"/>
              </a:defRPr>
            </a:pPr>
          </a:p>
          <a:p>
            <a:pPr>
              <a:defRPr sz="2400">
                <a:solidFill>
                  <a:srgbClr val="292934"/>
                </a:solidFill>
                <a:latin typeface="Consolas"/>
                <a:ea typeface="Consolas"/>
                <a:cs typeface="Consolas"/>
                <a:sym typeface="Consolas"/>
              </a:defRPr>
            </a:pPr>
            <a:r>
              <a:t>struct Node {</a:t>
            </a:r>
            <a:endParaRPr>
              <a:latin typeface="Garamond"/>
              <a:ea typeface="Garamond"/>
              <a:cs typeface="Garamond"/>
              <a:sym typeface="Garamond"/>
            </a:endParaRPr>
          </a:p>
          <a:p>
            <a:pPr>
              <a:defRPr sz="2400">
                <a:solidFill>
                  <a:srgbClr val="292934"/>
                </a:solidFill>
                <a:latin typeface="Consolas"/>
                <a:ea typeface="Consolas"/>
                <a:cs typeface="Consolas"/>
                <a:sym typeface="Consolas"/>
              </a:defRPr>
            </a:pPr>
            <a:r>
              <a:t>     int data;</a:t>
            </a:r>
            <a:endParaRPr>
              <a:latin typeface="Garamond"/>
              <a:ea typeface="Garamond"/>
              <a:cs typeface="Garamond"/>
              <a:sym typeface="Garamond"/>
            </a:endParaRPr>
          </a:p>
          <a:p>
            <a:pPr>
              <a:defRPr sz="2400">
                <a:solidFill>
                  <a:srgbClr val="292934"/>
                </a:solidFill>
                <a:latin typeface="Consolas"/>
                <a:ea typeface="Consolas"/>
                <a:cs typeface="Consolas"/>
                <a:sym typeface="Consolas"/>
              </a:defRPr>
            </a:pPr>
            <a:r>
              <a:t>     Node* next;  </a:t>
            </a:r>
            <a:br/>
            <a:r>
              <a:t>};</a:t>
            </a:r>
          </a:p>
        </p:txBody>
      </p:sp>
      <p:sp>
        <p:nvSpPr>
          <p:cNvPr id="418" name="How does the given code modify the provided linked list?"/>
          <p:cNvSpPr txBox="1"/>
          <p:nvPr/>
        </p:nvSpPr>
        <p:spPr>
          <a:xfrm>
            <a:off x="592554" y="329382"/>
            <a:ext cx="9058559" cy="48620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9000"/>
              </a:lnSpc>
              <a:spcBef>
                <a:spcPts val="600"/>
              </a:spcBef>
              <a:buClr>
                <a:srgbClr val="000000"/>
              </a:buClr>
              <a:defRPr sz="2800">
                <a:solidFill>
                  <a:schemeClr val="accent2"/>
                </a:solidFill>
                <a:latin typeface="+mj-lt"/>
                <a:ea typeface="+mj-ea"/>
                <a:cs typeface="+mj-cs"/>
                <a:sym typeface="Arial"/>
              </a:defRPr>
            </a:lvl1pPr>
          </a:lstStyle>
          <a:p>
            <a:pPr/>
            <a:r>
              <a:t>How does the given code modify the provided linked list?</a:t>
            </a:r>
          </a:p>
        </p:txBody>
      </p:sp>
      <p:pic>
        <p:nvPicPr>
          <p:cNvPr id="419" name="Picture 9" descr="Picture 9"/>
          <p:cNvPicPr>
            <a:picLocks noChangeAspect="1"/>
          </p:cNvPicPr>
          <p:nvPr/>
        </p:nvPicPr>
        <p:blipFill>
          <a:blip r:embed="rId2">
            <a:extLst/>
          </a:blip>
          <a:stretch>
            <a:fillRect/>
          </a:stretch>
        </p:blipFill>
        <p:spPr>
          <a:xfrm>
            <a:off x="2645754" y="3818713"/>
            <a:ext cx="5870765" cy="1120058"/>
          </a:xfrm>
          <a:prstGeom prst="rect">
            <a:avLst/>
          </a:prstGeom>
          <a:ln w="12700">
            <a:miter lim="400000"/>
          </a:ln>
        </p:spPr>
      </p:pic>
      <p:sp>
        <p:nvSpPr>
          <p:cNvPr id="420" name="Line 14"/>
          <p:cNvSpPr/>
          <p:nvPr/>
        </p:nvSpPr>
        <p:spPr>
          <a:xfrm>
            <a:off x="1937436" y="3108703"/>
            <a:ext cx="877923" cy="2"/>
          </a:xfrm>
          <a:prstGeom prst="line">
            <a:avLst/>
          </a:prstGeom>
          <a:ln w="76200">
            <a:solidFill>
              <a:srgbClr val="292934"/>
            </a:solidFill>
            <a:miter lim="400000"/>
            <a:tailEnd type="triangle"/>
          </a:ln>
        </p:spPr>
        <p:txBody>
          <a:bodyPr lIns="45718" tIns="45718" rIns="45718" bIns="45718"/>
          <a:lstStyle/>
          <a:p>
            <a:pPr>
              <a:defRPr>
                <a:latin typeface="+mj-lt"/>
                <a:ea typeface="+mj-ea"/>
                <a:cs typeface="+mj-cs"/>
                <a:sym typeface="Arial"/>
              </a:defRPr>
            </a:pPr>
          </a:p>
        </p:txBody>
      </p:sp>
      <p:sp>
        <p:nvSpPr>
          <p:cNvPr id="421" name="TextBox 31"/>
          <p:cNvSpPr txBox="1"/>
          <p:nvPr/>
        </p:nvSpPr>
        <p:spPr>
          <a:xfrm>
            <a:off x="863600" y="4135601"/>
            <a:ext cx="895210" cy="48620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solidFill>
                  <a:srgbClr val="292934"/>
                </a:solidFill>
                <a:latin typeface="+mj-lt"/>
                <a:ea typeface="+mj-ea"/>
                <a:cs typeface="+mj-cs"/>
                <a:sym typeface="Arial"/>
              </a:defRPr>
            </a:lvl1pPr>
          </a:lstStyle>
          <a:p>
            <a:pPr/>
            <a:r>
              <a:t>head</a:t>
            </a:r>
          </a:p>
        </p:txBody>
      </p:sp>
      <p:sp>
        <p:nvSpPr>
          <p:cNvPr id="422" name="4"/>
          <p:cNvSpPr txBox="1"/>
          <p:nvPr/>
        </p:nvSpPr>
        <p:spPr>
          <a:xfrm>
            <a:off x="5102840" y="4225033"/>
            <a:ext cx="346805"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a:r>
              <a:t>4</a:t>
            </a:r>
          </a:p>
        </p:txBody>
      </p:sp>
      <p:pic>
        <p:nvPicPr>
          <p:cNvPr id="423" name="Picture 9" descr="Picture 9"/>
          <p:cNvPicPr>
            <a:picLocks noChangeAspect="1"/>
          </p:cNvPicPr>
          <p:nvPr/>
        </p:nvPicPr>
        <p:blipFill>
          <a:blip r:embed="rId2">
            <a:extLst/>
          </a:blip>
          <a:stretch>
            <a:fillRect/>
          </a:stretch>
        </p:blipFill>
        <p:spPr>
          <a:xfrm>
            <a:off x="4619583" y="4975253"/>
            <a:ext cx="5869942" cy="1119901"/>
          </a:xfrm>
          <a:prstGeom prst="rect">
            <a:avLst/>
          </a:prstGeom>
          <a:ln w="12700">
            <a:miter lim="400000"/>
          </a:ln>
        </p:spPr>
      </p:pic>
      <p:pic>
        <p:nvPicPr>
          <p:cNvPr id="424" name="Picture 9" descr="Picture 9"/>
          <p:cNvPicPr>
            <a:picLocks noChangeAspect="1"/>
          </p:cNvPicPr>
          <p:nvPr/>
        </p:nvPicPr>
        <p:blipFill>
          <a:blip r:embed="rId2">
            <a:extLst/>
          </a:blip>
          <a:srcRect l="0" t="0" r="64994" b="0"/>
          <a:stretch>
            <a:fillRect/>
          </a:stretch>
        </p:blipFill>
        <p:spPr>
          <a:xfrm>
            <a:off x="2595272" y="5011812"/>
            <a:ext cx="2054781" cy="1119901"/>
          </a:xfrm>
          <a:prstGeom prst="rect">
            <a:avLst/>
          </a:prstGeom>
          <a:ln w="12700">
            <a:miter lim="400000"/>
          </a:ln>
        </p:spPr>
      </p:pic>
      <p:sp>
        <p:nvSpPr>
          <p:cNvPr id="425" name="4"/>
          <p:cNvSpPr txBox="1"/>
          <p:nvPr/>
        </p:nvSpPr>
        <p:spPr>
          <a:xfrm>
            <a:off x="3015795" y="5401817"/>
            <a:ext cx="346806" cy="5105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a:r>
              <a:t>4</a:t>
            </a:r>
          </a:p>
        </p:txBody>
      </p:sp>
      <p:sp>
        <p:nvSpPr>
          <p:cNvPr id="426" name="Line 14"/>
          <p:cNvSpPr/>
          <p:nvPr/>
        </p:nvSpPr>
        <p:spPr>
          <a:xfrm>
            <a:off x="1810436" y="5644919"/>
            <a:ext cx="877923" cy="2"/>
          </a:xfrm>
          <a:prstGeom prst="line">
            <a:avLst/>
          </a:prstGeom>
          <a:ln w="76200">
            <a:solidFill>
              <a:srgbClr val="292934"/>
            </a:solidFill>
            <a:miter lim="400000"/>
            <a:tailEnd type="triangle"/>
          </a:ln>
        </p:spPr>
        <p:txBody>
          <a:bodyPr lIns="45718" tIns="45718" rIns="45718" bIns="45718"/>
          <a:lstStyle/>
          <a:p>
            <a:pPr>
              <a:defRPr>
                <a:latin typeface="+mj-lt"/>
                <a:ea typeface="+mj-ea"/>
                <a:cs typeface="+mj-cs"/>
                <a:sym typeface="Arial"/>
              </a:defRPr>
            </a:pPr>
          </a:p>
        </p:txBody>
      </p:sp>
      <p:sp>
        <p:nvSpPr>
          <p:cNvPr id="427" name="TextBox 31"/>
          <p:cNvSpPr txBox="1"/>
          <p:nvPr/>
        </p:nvSpPr>
        <p:spPr>
          <a:xfrm>
            <a:off x="863600" y="5401817"/>
            <a:ext cx="895210" cy="486206"/>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solidFill>
                  <a:srgbClr val="292934"/>
                </a:solidFill>
                <a:latin typeface="+mj-lt"/>
                <a:ea typeface="+mj-ea"/>
                <a:cs typeface="+mj-cs"/>
                <a:sym typeface="Arial"/>
              </a:defRPr>
            </a:lvl1pPr>
          </a:lstStyle>
          <a:p>
            <a:pPr/>
            <a:r>
              <a:t>head</a:t>
            </a:r>
          </a:p>
        </p:txBody>
      </p:sp>
      <p:sp>
        <p:nvSpPr>
          <p:cNvPr id="428" name="TextBox 4"/>
          <p:cNvSpPr txBox="1"/>
          <p:nvPr/>
        </p:nvSpPr>
        <p:spPr>
          <a:xfrm>
            <a:off x="220705" y="4136134"/>
            <a:ext cx="416120" cy="485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600">
                <a:solidFill>
                  <a:srgbClr val="FF2600"/>
                </a:solidFill>
                <a:latin typeface="+mn-lt"/>
                <a:ea typeface="+mn-ea"/>
                <a:cs typeface="+mn-cs"/>
                <a:sym typeface="Helvetica"/>
              </a:defRPr>
            </a:lvl1pPr>
          </a:lstStyle>
          <a:p>
            <a:pPr/>
            <a:r>
              <a:t>A.</a:t>
            </a:r>
          </a:p>
        </p:txBody>
      </p:sp>
      <p:sp>
        <p:nvSpPr>
          <p:cNvPr id="429" name="TextBox 4"/>
          <p:cNvSpPr txBox="1"/>
          <p:nvPr/>
        </p:nvSpPr>
        <p:spPr>
          <a:xfrm>
            <a:off x="220705" y="5329234"/>
            <a:ext cx="416120" cy="485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600">
                <a:solidFill>
                  <a:srgbClr val="FF2600"/>
                </a:solidFill>
                <a:latin typeface="+mn-lt"/>
                <a:ea typeface="+mn-ea"/>
                <a:cs typeface="+mn-cs"/>
                <a:sym typeface="Helvetica"/>
              </a:defRPr>
            </a:lvl1pPr>
          </a:lstStyle>
          <a:p>
            <a:pPr/>
            <a:r>
              <a:t>B.</a:t>
            </a:r>
          </a:p>
        </p:txBody>
      </p:sp>
      <p:sp>
        <p:nvSpPr>
          <p:cNvPr id="430" name="TextBox 4"/>
          <p:cNvSpPr txBox="1"/>
          <p:nvPr/>
        </p:nvSpPr>
        <p:spPr>
          <a:xfrm>
            <a:off x="251413" y="6204911"/>
            <a:ext cx="2802170" cy="485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2600">
                <a:solidFill>
                  <a:srgbClr val="FF2600"/>
                </a:solidFill>
                <a:latin typeface="+mn-lt"/>
                <a:ea typeface="+mn-ea"/>
                <a:cs typeface="+mn-cs"/>
                <a:sym typeface="Helvetica"/>
              </a:defRPr>
            </a:pPr>
            <a:r>
              <a:t>C. </a:t>
            </a:r>
            <a:r>
              <a:rPr>
                <a:solidFill>
                  <a:srgbClr val="000000"/>
                </a:solidFill>
              </a:rPr>
              <a:t>Something else</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2" name="Title 1"/>
          <p:cNvSpPr txBox="1"/>
          <p:nvPr>
            <p:ph type="title"/>
          </p:nvPr>
        </p:nvSpPr>
        <p:spPr>
          <a:prstGeom prst="rect">
            <a:avLst/>
          </a:prstGeom>
        </p:spPr>
        <p:txBody>
          <a:bodyPr/>
          <a:lstStyle/>
          <a:p>
            <a:pPr/>
            <a:r>
              <a:t>LeetCode Problem</a:t>
            </a:r>
          </a:p>
        </p:txBody>
      </p:sp>
      <p:sp>
        <p:nvSpPr>
          <p:cNvPr id="433" name="Content Placeholder 2"/>
          <p:cNvSpPr txBox="1"/>
          <p:nvPr>
            <p:ph type="body" idx="1"/>
          </p:nvPr>
        </p:nvSpPr>
        <p:spPr>
          <a:xfrm>
            <a:off x="514184" y="1608014"/>
            <a:ext cx="11630134" cy="4876801"/>
          </a:xfrm>
          <a:prstGeom prst="rect">
            <a:avLst/>
          </a:prstGeom>
        </p:spPr>
        <p:txBody>
          <a:bodyPr/>
          <a:lstStyle/>
          <a:p>
            <a:pPr marL="228600" indent="-228600" defTabSz="457200">
              <a:lnSpc>
                <a:spcPct val="130000"/>
              </a:lnSpc>
              <a:spcBef>
                <a:spcPts val="0"/>
              </a:spcBef>
              <a:buClrTx/>
              <a:buSzPct val="100000"/>
              <a:buFontTx/>
              <a:defRPr>
                <a:solidFill>
                  <a:srgbClr val="000000"/>
                </a:solidFill>
              </a:defRPr>
            </a:pPr>
            <a:r>
              <a:t>Reverse a linked list — classic interview task. Let’s think, explain, code it</a:t>
            </a:r>
          </a:p>
          <a:p>
            <a:pPr marL="228600" indent="-228600" defTabSz="457200">
              <a:lnSpc>
                <a:spcPct val="130000"/>
              </a:lnSpc>
              <a:spcBef>
                <a:spcPts val="0"/>
              </a:spcBef>
              <a:buClrTx/>
              <a:buSzPct val="100000"/>
              <a:buFontTx/>
              <a:defRPr>
                <a:solidFill>
                  <a:srgbClr val="000000"/>
                </a:solidFill>
              </a:defRPr>
            </a:pPr>
            <a:r>
              <a:t>Problem: reverse 1→2→3 to 3→2→1. </a:t>
            </a:r>
          </a:p>
          <a:p>
            <a:pPr marL="228600" indent="-228600" defTabSz="457200">
              <a:lnSpc>
                <a:spcPct val="130000"/>
              </a:lnSpc>
              <a:spcBef>
                <a:spcPts val="0"/>
              </a:spcBef>
              <a:buClrTx/>
              <a:buSzPct val="100000"/>
              <a:buFontTx/>
              <a:defRPr>
                <a:solidFill>
                  <a:srgbClr val="000000"/>
                </a:solidFill>
              </a:defRPr>
            </a:pPr>
            <a:r>
              <a:rPr b="1"/>
              <a:t>Interview Tip: </a:t>
            </a:r>
            <a:r>
              <a:t>Impress your interviewer by asking questions—show you understand the problem and its scope before jumping in.</a:t>
            </a:r>
          </a:p>
          <a:p>
            <a:pPr marL="228600" indent="-228600" defTabSz="457200">
              <a:lnSpc>
                <a:spcPct val="130000"/>
              </a:lnSpc>
              <a:spcBef>
                <a:spcPts val="0"/>
              </a:spcBef>
              <a:buClrTx/>
              <a:buSzPct val="100000"/>
              <a:buFontTx/>
              <a:defRPr>
                <a:solidFill>
                  <a:srgbClr val="000000"/>
                </a:solidFill>
              </a:defRPr>
            </a:pPr>
          </a:p>
          <a:p>
            <a:pPr marL="228600" indent="-228600" defTabSz="457200">
              <a:lnSpc>
                <a:spcPct val="130000"/>
              </a:lnSpc>
              <a:spcBef>
                <a:spcPts val="0"/>
              </a:spcBef>
              <a:buClrTx/>
              <a:buSzPct val="100000"/>
              <a:buFontTx/>
              <a:defRPr>
                <a:solidFill>
                  <a:srgbClr val="000000"/>
                </a:solidFill>
              </a:defRPr>
            </a:pPr>
            <a:r>
              <a:t>Problem Clarification (~2 min)</a:t>
            </a:r>
          </a:p>
          <a:p>
            <a:pPr lvl="1" marL="457200" indent="-228600" defTabSz="457200">
              <a:lnSpc>
                <a:spcPct val="130000"/>
              </a:lnSpc>
              <a:spcBef>
                <a:spcPts val="0"/>
              </a:spcBef>
              <a:buClrTx/>
              <a:buSzPct val="100000"/>
              <a:buFontTx/>
              <a:defRPr>
                <a:solidFill>
                  <a:srgbClr val="000000"/>
                </a:solidFill>
              </a:defRPr>
            </a:pPr>
            <a:r>
              <a:t>In an interview, first clarify: Is this singly linked? (Yes.) Any space constraints?</a:t>
            </a:r>
          </a:p>
          <a:p>
            <a:pPr lvl="1" marL="457200" indent="-228600" defTabSz="457200">
              <a:lnSpc>
                <a:spcPct val="130000"/>
              </a:lnSpc>
              <a:spcBef>
                <a:spcPts val="0"/>
              </a:spcBef>
              <a:buClrTx/>
              <a:buSzPct val="100000"/>
              <a:buFontTx/>
              <a:defRPr>
                <a:solidFill>
                  <a:srgbClr val="000000"/>
                </a:solidFill>
              </a:defRPr>
            </a:pPr>
            <a:r>
              <a:t>Draw the input linked list and the desired output</a:t>
            </a:r>
          </a:p>
        </p:txBody>
      </p:sp>
      <p:sp>
        <p:nvSpPr>
          <p:cNvPr id="43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6" name="Title 1"/>
          <p:cNvSpPr txBox="1"/>
          <p:nvPr>
            <p:ph type="title"/>
          </p:nvPr>
        </p:nvSpPr>
        <p:spPr>
          <a:prstGeom prst="rect">
            <a:avLst/>
          </a:prstGeom>
        </p:spPr>
        <p:txBody>
          <a:bodyPr/>
          <a:lstStyle/>
          <a:p>
            <a:pPr/>
            <a:r>
              <a:t>LeetCode Problem: Initial Exploration (3 min)</a:t>
            </a:r>
          </a:p>
        </p:txBody>
      </p:sp>
      <p:sp>
        <p:nvSpPr>
          <p:cNvPr id="437" name="Content Placeholder 2"/>
          <p:cNvSpPr txBox="1"/>
          <p:nvPr>
            <p:ph type="body" idx="1"/>
          </p:nvPr>
        </p:nvSpPr>
        <p:spPr>
          <a:xfrm>
            <a:off x="555253" y="1608014"/>
            <a:ext cx="11630134" cy="4861426"/>
          </a:xfrm>
          <a:prstGeom prst="rect">
            <a:avLst/>
          </a:prstGeom>
        </p:spPr>
        <p:txBody>
          <a:bodyPr/>
          <a:lstStyle/>
          <a:p>
            <a:pPr marL="0" indent="0" defTabSz="457200">
              <a:spcBef>
                <a:spcPts val="0"/>
              </a:spcBef>
              <a:buClrTx/>
              <a:buSzTx/>
              <a:buFontTx/>
              <a:buNone/>
              <a:defRPr b="1" sz="2300">
                <a:solidFill>
                  <a:srgbClr val="000000"/>
                </a:solidFill>
              </a:defRPr>
            </a:pPr>
            <a:r>
              <a:t>Interview Tip</a:t>
            </a:r>
            <a:r>
              <a:rPr b="0"/>
              <a:t>:</a:t>
            </a:r>
            <a:endParaRPr b="0"/>
          </a:p>
          <a:p>
            <a:pPr marL="0" indent="0" defTabSz="457200">
              <a:spcBef>
                <a:spcPts val="0"/>
              </a:spcBef>
              <a:buClrTx/>
              <a:buSzTx/>
              <a:buFontTx/>
              <a:buNone/>
              <a:defRPr b="1" sz="2300">
                <a:solidFill>
                  <a:srgbClr val="000000"/>
                </a:solidFill>
              </a:defRPr>
            </a:pPr>
            <a:endParaRPr b="0"/>
          </a:p>
          <a:p>
            <a:pPr marL="228600" indent="-228600" defTabSz="457200">
              <a:spcBef>
                <a:spcPts val="0"/>
              </a:spcBef>
              <a:buClrTx/>
              <a:buSzPct val="100000"/>
              <a:buFontTx/>
              <a:defRPr b="1" sz="2300">
                <a:solidFill>
                  <a:srgbClr val="000000"/>
                </a:solidFill>
              </a:defRPr>
            </a:pPr>
            <a:r>
              <a:t>Talk out loud</a:t>
            </a:r>
            <a:r>
              <a:rPr b="0"/>
              <a:t>—interviewers love hearing your reasoning. Start simple, even if it’s wrong—it shows process.</a:t>
            </a:r>
          </a:p>
          <a:p>
            <a:pPr marL="114300" indent="-114300" defTabSz="457200">
              <a:spcBef>
                <a:spcPts val="0"/>
              </a:spcBef>
              <a:buClrTx/>
              <a:buSzPct val="100000"/>
              <a:buFontTx/>
              <a:tabLst>
                <a:tab pos="139700" algn="l"/>
                <a:tab pos="457200" algn="l"/>
              </a:tabLst>
              <a:defRPr sz="1200">
                <a:solidFill>
                  <a:srgbClr val="000000"/>
                </a:solidFill>
                <a:latin typeface="Times Roman"/>
                <a:ea typeface="Times Roman"/>
                <a:cs typeface="Times Roman"/>
                <a:sym typeface="Times Roman"/>
              </a:defRPr>
            </a:pPr>
          </a:p>
          <a:p>
            <a:pPr marL="228600" indent="-228600" defTabSz="457200">
              <a:lnSpc>
                <a:spcPct val="130000"/>
              </a:lnSpc>
              <a:spcBef>
                <a:spcPts val="0"/>
              </a:spcBef>
              <a:buClr>
                <a:schemeClr val="accent2">
                  <a:lumOff val="-5019"/>
                </a:schemeClr>
              </a:buClr>
              <a:buSzPct val="100000"/>
              <a:buFontTx/>
              <a:defRPr>
                <a:solidFill>
                  <a:srgbClr val="000000"/>
                </a:solidFill>
              </a:defRPr>
            </a:pPr>
            <a:r>
              <a:t>Think: How do we flip links? </a:t>
            </a:r>
            <a:r>
              <a:rPr>
                <a:solidFill>
                  <a:schemeClr val="accent2">
                    <a:lumOff val="-5019"/>
                  </a:schemeClr>
                </a:solidFill>
              </a:rPr>
              <a:t>Try it—discuss with neighbors.</a:t>
            </a:r>
          </a:p>
        </p:txBody>
      </p:sp>
      <p:sp>
        <p:nvSpPr>
          <p:cNvPr id="43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0" name="Title 1"/>
          <p:cNvSpPr txBox="1"/>
          <p:nvPr>
            <p:ph type="title"/>
          </p:nvPr>
        </p:nvSpPr>
        <p:spPr>
          <a:prstGeom prst="rect">
            <a:avLst/>
          </a:prstGeom>
        </p:spPr>
        <p:txBody>
          <a:bodyPr/>
          <a:lstStyle/>
          <a:p>
            <a:pPr/>
            <a:r>
              <a:t>LeetCode Problem: Initial Exploration (3 min)</a:t>
            </a:r>
          </a:p>
        </p:txBody>
      </p:sp>
      <p:sp>
        <p:nvSpPr>
          <p:cNvPr id="441" name="Content Placeholder 2"/>
          <p:cNvSpPr txBox="1"/>
          <p:nvPr>
            <p:ph type="body" idx="1"/>
          </p:nvPr>
        </p:nvSpPr>
        <p:spPr>
          <a:xfrm>
            <a:off x="555253" y="1608014"/>
            <a:ext cx="11630134" cy="4861426"/>
          </a:xfrm>
          <a:prstGeom prst="rect">
            <a:avLst/>
          </a:prstGeom>
        </p:spPr>
        <p:txBody>
          <a:bodyPr/>
          <a:lstStyle/>
          <a:p>
            <a:pPr marL="0" indent="0" defTabSz="457200">
              <a:spcBef>
                <a:spcPts val="0"/>
              </a:spcBef>
              <a:buClrTx/>
              <a:buSzTx/>
              <a:buFontTx/>
              <a:buNone/>
              <a:defRPr b="1" sz="2300">
                <a:solidFill>
                  <a:srgbClr val="000000"/>
                </a:solidFill>
              </a:defRPr>
            </a:pPr>
            <a:r>
              <a:t>Interview Tip</a:t>
            </a:r>
            <a:r>
              <a:rPr b="0"/>
              <a:t>:</a:t>
            </a:r>
            <a:endParaRPr b="0"/>
          </a:p>
          <a:p>
            <a:pPr marL="0" indent="0" defTabSz="457200">
              <a:spcBef>
                <a:spcPts val="0"/>
              </a:spcBef>
              <a:buClrTx/>
              <a:buSzTx/>
              <a:buFontTx/>
              <a:buNone/>
              <a:defRPr b="1" sz="2300">
                <a:solidFill>
                  <a:srgbClr val="000000"/>
                </a:solidFill>
              </a:defRPr>
            </a:pPr>
            <a:endParaRPr b="0"/>
          </a:p>
          <a:p>
            <a:pPr marL="228600" indent="-228600" defTabSz="457200">
              <a:spcBef>
                <a:spcPts val="0"/>
              </a:spcBef>
              <a:buClrTx/>
              <a:buSzPct val="100000"/>
              <a:buFontTx/>
              <a:defRPr b="1" sz="2300">
                <a:solidFill>
                  <a:srgbClr val="000000"/>
                </a:solidFill>
              </a:defRPr>
            </a:pPr>
            <a:r>
              <a:t>Talk out loud</a:t>
            </a:r>
            <a:r>
              <a:rPr b="0"/>
              <a:t>—interviewers love hearing your reasoning. Start simple, even if it’s wrong—it shows process.</a:t>
            </a:r>
          </a:p>
          <a:p>
            <a:pPr marL="114300" indent="-114300" defTabSz="457200">
              <a:spcBef>
                <a:spcPts val="0"/>
              </a:spcBef>
              <a:buClrTx/>
              <a:buSzPct val="100000"/>
              <a:buFontTx/>
              <a:tabLst>
                <a:tab pos="139700" algn="l"/>
                <a:tab pos="457200" algn="l"/>
              </a:tabLst>
              <a:defRPr sz="1200">
                <a:solidFill>
                  <a:srgbClr val="000000"/>
                </a:solidFill>
                <a:latin typeface="Times Roman"/>
                <a:ea typeface="Times Roman"/>
                <a:cs typeface="Times Roman"/>
                <a:sym typeface="Times Roman"/>
              </a:defRPr>
            </a:pPr>
          </a:p>
          <a:p>
            <a:pPr marL="228600" indent="-228600" defTabSz="457200">
              <a:lnSpc>
                <a:spcPct val="130000"/>
              </a:lnSpc>
              <a:spcBef>
                <a:spcPts val="0"/>
              </a:spcBef>
              <a:buClr>
                <a:schemeClr val="accent2">
                  <a:lumOff val="-5019"/>
                </a:schemeClr>
              </a:buClr>
              <a:buSzPct val="100000"/>
              <a:buFontTx/>
              <a:defRPr>
                <a:solidFill>
                  <a:srgbClr val="000000"/>
                </a:solidFill>
              </a:defRPr>
            </a:pPr>
            <a:r>
              <a:t>Think: How do we flip links? </a:t>
            </a:r>
            <a:r>
              <a:rPr>
                <a:solidFill>
                  <a:schemeClr val="accent2">
                    <a:lumOff val="-5019"/>
                  </a:schemeClr>
                </a:solidFill>
              </a:rPr>
              <a:t>Try it—discuss with neighbors.</a:t>
            </a:r>
            <a:endParaRPr>
              <a:solidFill>
                <a:schemeClr val="accent2">
                  <a:lumOff val="-5019"/>
                </a:schemeClr>
              </a:solidFill>
            </a:endParaRPr>
          </a:p>
          <a:p>
            <a:pPr marL="228600" indent="-228600" defTabSz="457200">
              <a:lnSpc>
                <a:spcPct val="130000"/>
              </a:lnSpc>
              <a:spcBef>
                <a:spcPts val="0"/>
              </a:spcBef>
              <a:buClr>
                <a:schemeClr val="accent2">
                  <a:lumOff val="-5019"/>
                </a:schemeClr>
              </a:buClr>
              <a:buSzPct val="100000"/>
              <a:buFontTx/>
              <a:defRPr>
                <a:solidFill>
                  <a:srgbClr val="000000"/>
                </a:solidFill>
              </a:defRPr>
            </a:pPr>
            <a:endParaRPr>
              <a:solidFill>
                <a:schemeClr val="accent2">
                  <a:lumOff val="-5019"/>
                </a:schemeClr>
              </a:solidFill>
            </a:endParaRPr>
          </a:p>
          <a:p>
            <a:pPr marL="228600" indent="-228600" defTabSz="457200">
              <a:lnSpc>
                <a:spcPct val="130000"/>
              </a:lnSpc>
              <a:spcBef>
                <a:spcPts val="0"/>
              </a:spcBef>
              <a:buClr>
                <a:schemeClr val="accent2">
                  <a:lumOff val="-5019"/>
                </a:schemeClr>
              </a:buClr>
              <a:buSzPct val="100000"/>
              <a:buFontTx/>
              <a:defRPr>
                <a:solidFill>
                  <a:srgbClr val="000000"/>
                </a:solidFill>
              </a:defRPr>
            </a:pPr>
            <a:r>
              <a:rPr>
                <a:solidFill>
                  <a:schemeClr val="accent2">
                    <a:lumOff val="-5019"/>
                  </a:schemeClr>
                </a:solidFill>
              </a:rPr>
              <a:t>What’s the first step to reverse 1→2→3?”</a:t>
            </a:r>
            <a:endParaRPr>
              <a:solidFill>
                <a:schemeClr val="accent2">
                  <a:lumOff val="-5019"/>
                </a:schemeClr>
              </a:solidFill>
            </a:endParaRPr>
          </a:p>
          <a:p>
            <a:pPr marL="0" indent="139700" defTabSz="457200">
              <a:spcBef>
                <a:spcPts val="0"/>
              </a:spcBef>
              <a:buClrTx/>
              <a:buSzTx/>
              <a:buFont typeface="Times Roman"/>
              <a:buNone/>
              <a:defRPr>
                <a:solidFill>
                  <a:srgbClr val="000000"/>
                </a:solidFill>
              </a:defRPr>
            </a:pPr>
            <a:r>
              <a:rPr>
                <a:solidFill>
                  <a:schemeClr val="accent2">
                    <a:lumOff val="-5019"/>
                  </a:schemeClr>
                </a:solidFill>
              </a:rPr>
              <a:t>A) Set 1→null</a:t>
            </a:r>
            <a:endParaRPr>
              <a:solidFill>
                <a:schemeClr val="accent2">
                  <a:lumOff val="-5019"/>
                </a:schemeClr>
              </a:solidFill>
            </a:endParaRPr>
          </a:p>
          <a:p>
            <a:pPr marL="0" indent="139700" defTabSz="457200">
              <a:spcBef>
                <a:spcPts val="0"/>
              </a:spcBef>
              <a:buClrTx/>
              <a:buSzTx/>
              <a:buFont typeface="Times Roman"/>
              <a:buNone/>
              <a:defRPr>
                <a:solidFill>
                  <a:srgbClr val="000000"/>
                </a:solidFill>
              </a:defRPr>
            </a:pPr>
            <a:r>
              <a:rPr>
                <a:solidFill>
                  <a:schemeClr val="accent2">
                    <a:lumOff val="-5019"/>
                  </a:schemeClr>
                </a:solidFill>
              </a:rPr>
              <a:t>B) Set 2→1</a:t>
            </a:r>
            <a:endParaRPr>
              <a:solidFill>
                <a:schemeClr val="accent2">
                  <a:lumOff val="-5019"/>
                </a:schemeClr>
              </a:solidFill>
            </a:endParaRPr>
          </a:p>
          <a:p>
            <a:pPr marL="0" indent="139700" defTabSz="457200">
              <a:spcBef>
                <a:spcPts val="0"/>
              </a:spcBef>
              <a:buClrTx/>
              <a:buSzTx/>
              <a:buFont typeface="Times Roman"/>
              <a:buNone/>
              <a:defRPr>
                <a:solidFill>
                  <a:srgbClr val="000000"/>
                </a:solidFill>
              </a:defRPr>
            </a:pPr>
            <a:r>
              <a:rPr>
                <a:solidFill>
                  <a:schemeClr val="accent2">
                    <a:lumOff val="-5019"/>
                  </a:schemeClr>
                </a:solidFill>
              </a:rPr>
              <a:t>C) Set 3→2</a:t>
            </a:r>
            <a:endParaRPr>
              <a:solidFill>
                <a:schemeClr val="accent2">
                  <a:lumOff val="-5019"/>
                </a:schemeClr>
              </a:solidFill>
            </a:endParaRPr>
          </a:p>
          <a:p>
            <a:pPr marL="0" indent="139700" defTabSz="457200">
              <a:spcBef>
                <a:spcPts val="0"/>
              </a:spcBef>
              <a:buClrTx/>
              <a:buSzTx/>
              <a:buFont typeface="Times Roman"/>
              <a:buNone/>
              <a:defRPr>
                <a:solidFill>
                  <a:srgbClr val="000000"/>
                </a:solidFill>
              </a:defRPr>
            </a:pPr>
            <a:r>
              <a:rPr>
                <a:solidFill>
                  <a:schemeClr val="accent2">
                    <a:lumOff val="-5019"/>
                  </a:schemeClr>
                </a:solidFill>
              </a:rPr>
              <a:t>D) Copy the list</a:t>
            </a:r>
          </a:p>
        </p:txBody>
      </p:sp>
      <p:sp>
        <p:nvSpPr>
          <p:cNvPr id="44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4" name="Title 1"/>
          <p:cNvSpPr txBox="1"/>
          <p:nvPr>
            <p:ph type="title"/>
          </p:nvPr>
        </p:nvSpPr>
        <p:spPr>
          <a:prstGeom prst="rect">
            <a:avLst/>
          </a:prstGeom>
        </p:spPr>
        <p:txBody>
          <a:bodyPr/>
          <a:lstStyle/>
          <a:p>
            <a:pPr/>
            <a:r>
              <a:t>Iterative solution (7 min)</a:t>
            </a:r>
          </a:p>
        </p:txBody>
      </p:sp>
      <p:sp>
        <p:nvSpPr>
          <p:cNvPr id="445" name="Content Placeholder 2"/>
          <p:cNvSpPr txBox="1"/>
          <p:nvPr>
            <p:ph type="body" idx="1"/>
          </p:nvPr>
        </p:nvSpPr>
        <p:spPr>
          <a:xfrm>
            <a:off x="555253" y="1608014"/>
            <a:ext cx="11630134" cy="4861426"/>
          </a:xfrm>
          <a:prstGeom prst="rect">
            <a:avLst/>
          </a:prstGeom>
        </p:spPr>
        <p:txBody>
          <a:bodyPr/>
          <a:lstStyle/>
          <a:p>
            <a:pPr marL="0" indent="0" defTabSz="457200">
              <a:spcBef>
                <a:spcPts val="0"/>
              </a:spcBef>
              <a:buClrTx/>
              <a:buSzTx/>
              <a:buFontTx/>
              <a:buNone/>
              <a:defRPr b="1" sz="2300">
                <a:solidFill>
                  <a:srgbClr val="000000"/>
                </a:solidFill>
              </a:defRPr>
            </a:pPr>
            <a:r>
              <a:t>Interview Tip(s)</a:t>
            </a:r>
            <a:r>
              <a:rPr b="0"/>
              <a:t>:</a:t>
            </a:r>
            <a:endParaRPr b="0"/>
          </a:p>
          <a:p>
            <a:pPr marL="228600" indent="-228600" defTabSz="457200">
              <a:lnSpc>
                <a:spcPct val="120000"/>
              </a:lnSpc>
              <a:spcBef>
                <a:spcPts val="0"/>
              </a:spcBef>
              <a:buClrTx/>
              <a:buSzPct val="100000"/>
              <a:buFontTx/>
              <a:defRPr sz="2300">
                <a:solidFill>
                  <a:srgbClr val="000000"/>
                </a:solidFill>
              </a:defRPr>
            </a:pPr>
            <a:r>
              <a:t>Start iteratively — why?</a:t>
            </a:r>
          </a:p>
          <a:p>
            <a:pPr marL="228600" indent="-228600" defTabSz="457200">
              <a:lnSpc>
                <a:spcPct val="120000"/>
              </a:lnSpc>
              <a:spcBef>
                <a:spcPts val="0"/>
              </a:spcBef>
              <a:buClrTx/>
              <a:buSzPct val="100000"/>
              <a:buFontTx/>
              <a:defRPr sz="2300">
                <a:solidFill>
                  <a:srgbClr val="000000"/>
                </a:solidFill>
              </a:defRPr>
            </a:pPr>
            <a:r>
              <a:t>Talk out loud: one pointer pitfalls, verbalize iterative progress </a:t>
            </a:r>
          </a:p>
          <a:p>
            <a:pPr marL="228600" indent="-228600" defTabSz="457200">
              <a:lnSpc>
                <a:spcPct val="120000"/>
              </a:lnSpc>
              <a:spcBef>
                <a:spcPts val="0"/>
              </a:spcBef>
              <a:buClrTx/>
              <a:buSzPct val="100000"/>
              <a:buFontTx/>
              <a:defRPr b="1" sz="2300">
                <a:solidFill>
                  <a:srgbClr val="000000"/>
                </a:solidFill>
              </a:defRPr>
            </a:pPr>
            <a:endParaRPr b="0"/>
          </a:p>
          <a:p>
            <a:pPr marL="0" indent="0" defTabSz="457200">
              <a:lnSpc>
                <a:spcPct val="120000"/>
              </a:lnSpc>
              <a:spcBef>
                <a:spcPts val="0"/>
              </a:spcBef>
              <a:buClrTx/>
              <a:buSzTx/>
              <a:buFontTx/>
              <a:buNone/>
              <a:defRPr b="1" sz="2300">
                <a:solidFill>
                  <a:srgbClr val="000000"/>
                </a:solidFill>
              </a:defRPr>
            </a:pPr>
            <a:r>
              <a:rPr>
                <a:solidFill>
                  <a:schemeClr val="accent2">
                    <a:lumOff val="-5019"/>
                  </a:schemeClr>
                </a:solidFill>
              </a:rPr>
              <a:t>Discuss with your neighbor (1 min each): </a:t>
            </a:r>
            <a:endParaRPr>
              <a:solidFill>
                <a:schemeClr val="accent2">
                  <a:lumOff val="-5019"/>
                </a:schemeClr>
              </a:solidFill>
            </a:endParaRPr>
          </a:p>
          <a:p>
            <a:pPr lvl="1" marL="457200" indent="-228600" defTabSz="457200">
              <a:lnSpc>
                <a:spcPct val="120000"/>
              </a:lnSpc>
              <a:spcBef>
                <a:spcPts val="0"/>
              </a:spcBef>
              <a:buClrTx/>
              <a:buSzPct val="100000"/>
              <a:buFontTx/>
              <a:defRPr sz="2300">
                <a:solidFill>
                  <a:srgbClr val="000000"/>
                </a:solidFill>
              </a:defRPr>
            </a:pPr>
            <a:r>
              <a:rPr>
                <a:solidFill>
                  <a:schemeClr val="accent2">
                    <a:lumOff val="-5019"/>
                  </a:schemeClr>
                </a:solidFill>
              </a:rPr>
              <a:t>Useful pointers? </a:t>
            </a:r>
            <a:endParaRPr>
              <a:solidFill>
                <a:schemeClr val="accent2">
                  <a:lumOff val="-5019"/>
                </a:schemeClr>
              </a:solidFill>
            </a:endParaRPr>
          </a:p>
          <a:p>
            <a:pPr lvl="1" marL="457200" indent="-228600" defTabSz="457200">
              <a:lnSpc>
                <a:spcPct val="120000"/>
              </a:lnSpc>
              <a:spcBef>
                <a:spcPts val="0"/>
              </a:spcBef>
              <a:buClrTx/>
              <a:buSzPct val="100000"/>
              <a:buFontTx/>
              <a:defRPr sz="2300">
                <a:solidFill>
                  <a:srgbClr val="000000"/>
                </a:solidFill>
              </a:defRPr>
            </a:pPr>
            <a:r>
              <a:rPr>
                <a:solidFill>
                  <a:schemeClr val="accent2">
                    <a:lumOff val="-5019"/>
                  </a:schemeClr>
                </a:solidFill>
              </a:rPr>
              <a:t>One iteration’s change? </a:t>
            </a:r>
          </a:p>
        </p:txBody>
      </p:sp>
      <p:sp>
        <p:nvSpPr>
          <p:cNvPr id="44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Title 1"/>
          <p:cNvSpPr txBox="1"/>
          <p:nvPr>
            <p:ph type="title"/>
          </p:nvPr>
        </p:nvSpPr>
        <p:spPr>
          <a:xfrm>
            <a:off x="359906" y="-312421"/>
            <a:ext cx="11692335" cy="1851870"/>
          </a:xfrm>
          <a:prstGeom prst="rect">
            <a:avLst/>
          </a:prstGeom>
        </p:spPr>
        <p:txBody>
          <a:bodyPr/>
          <a:lstStyle>
            <a:lvl1pPr>
              <a:defRPr sz="3600"/>
            </a:lvl1pPr>
          </a:lstStyle>
          <a:p>
            <a:pPr/>
            <a:r>
              <a:t>About the team: we are here to support you. Use us!</a:t>
            </a:r>
          </a:p>
        </p:txBody>
      </p:sp>
      <p:sp>
        <p:nvSpPr>
          <p:cNvPr id="309" name="Slide Number Placeholder 4"/>
          <p:cNvSpPr txBox="1"/>
          <p:nvPr>
            <p:ph type="sldNum" sz="quarter" idx="2"/>
          </p:nvPr>
        </p:nvSpPr>
        <p:spPr>
          <a:xfrm>
            <a:off x="10160000" y="38685"/>
            <a:ext cx="191800" cy="288390"/>
          </a:xfrm>
          <a:prstGeom prst="rect">
            <a:avLst/>
          </a:prstGeom>
          <a:extLst>
            <a:ext uri="{C572A759-6A51-4108-AA02-DFA0A04FC94B}">
              <ma14:wrappingTextBoxFlag xmlns:ma14="http://schemas.microsoft.com/office/mac/drawingml/2011/main" val="1"/>
            </a:ext>
          </a:extLst>
        </p:spPr>
        <p:txBody>
          <a:bodyPr/>
          <a:lstStyle>
            <a:lvl1pPr>
              <a:defRPr sz="1200">
                <a:solidFill>
                  <a:srgbClr val="292934"/>
                </a:solidFill>
                <a:latin typeface="Lucida Sans Unicode"/>
                <a:ea typeface="Lucida Sans Unicode"/>
                <a:cs typeface="Lucida Sans Unicode"/>
                <a:sym typeface="Lucida Sans Unicode"/>
              </a:defRPr>
            </a:lvl1pPr>
          </a:lstStyle>
          <a:p>
            <a:pPr/>
            <a:fld id="{86CB4B4D-7CA3-9044-876B-883B54F8677D}" type="slidenum"/>
          </a:p>
        </p:txBody>
      </p:sp>
      <p:sp>
        <p:nvSpPr>
          <p:cNvPr id="310" name="Prof. Mirza’s Office hours: Thurs 2p - 4p, HFH 1155, or by appointment…"/>
          <p:cNvSpPr txBox="1"/>
          <p:nvPr/>
        </p:nvSpPr>
        <p:spPr>
          <a:xfrm>
            <a:off x="2467145" y="928334"/>
            <a:ext cx="9791118" cy="2758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27266" indent="-227266" defTabSz="457200">
              <a:buSzPct val="100000"/>
              <a:buChar char="•"/>
              <a:defRPr sz="2200">
                <a:solidFill>
                  <a:srgbClr val="292934"/>
                </a:solidFill>
                <a:latin typeface="+mj-lt"/>
                <a:ea typeface="+mj-ea"/>
                <a:cs typeface="+mj-cs"/>
                <a:sym typeface="Arial"/>
              </a:defRPr>
            </a:pPr>
            <a:r>
              <a:t>Prof. Mirza’s Office hours: Thurs 2p - 4p, HFH 1155, or by appointment</a:t>
            </a:r>
            <a:endParaRPr>
              <a:solidFill>
                <a:srgbClr val="F2AF0D"/>
              </a:solidFill>
            </a:endParaRPr>
          </a:p>
          <a:p>
            <a:pPr marL="227266" indent="-227266" defTabSz="457200">
              <a:buSzPct val="100000"/>
              <a:buChar char="•"/>
              <a:defRPr sz="2200">
                <a:solidFill>
                  <a:srgbClr val="292934"/>
                </a:solidFill>
                <a:latin typeface="+mj-lt"/>
                <a:ea typeface="+mj-ea"/>
                <a:cs typeface="+mj-cs"/>
                <a:sym typeface="Arial"/>
              </a:defRPr>
            </a:pPr>
            <a:r>
              <a:t>Communication with staff via </a:t>
            </a:r>
            <a:r>
              <a:rPr b="1"/>
              <a:t>Ed</a:t>
            </a:r>
          </a:p>
          <a:p>
            <a:pPr marL="240631" indent="-240631" defTabSz="457200">
              <a:buSzPct val="100000"/>
              <a:buChar char="•"/>
              <a:defRPr sz="2200">
                <a:solidFill>
                  <a:srgbClr val="292934"/>
                </a:solidFill>
                <a:latin typeface="+mj-lt"/>
                <a:ea typeface="+mj-ea"/>
                <a:cs typeface="+mj-cs"/>
                <a:sym typeface="Arial"/>
              </a:defRPr>
            </a:pPr>
            <a:r>
              <a:t>Include [CS24] in the subject line of any email communication</a:t>
            </a:r>
          </a:p>
          <a:p>
            <a:pPr marL="240631" indent="-240631" defTabSz="457200">
              <a:buSzPct val="100000"/>
              <a:buChar char="•"/>
              <a:defRPr sz="2200">
                <a:solidFill>
                  <a:srgbClr val="292934"/>
                </a:solidFill>
                <a:latin typeface="+mj-lt"/>
                <a:ea typeface="+mj-ea"/>
                <a:cs typeface="+mj-cs"/>
                <a:sym typeface="Arial"/>
              </a:defRPr>
            </a:pPr>
            <a:r>
              <a:t>Sections start this week on Friday</a:t>
            </a:r>
          </a:p>
          <a:p>
            <a:pPr marL="240631" indent="-240631" defTabSz="457200">
              <a:buSzPct val="100000"/>
              <a:buChar char="•"/>
              <a:defRPr sz="2200">
                <a:solidFill>
                  <a:srgbClr val="292934"/>
                </a:solidFill>
                <a:latin typeface="+mj-lt"/>
                <a:ea typeface="+mj-ea"/>
                <a:cs typeface="+mj-cs"/>
                <a:sym typeface="Arial"/>
              </a:defRPr>
            </a:pPr>
            <a:r>
              <a:t>Office hours start next week</a:t>
            </a:r>
          </a:p>
          <a:p>
            <a:pPr defTabSz="457200">
              <a:defRPr b="1" sz="2200">
                <a:solidFill>
                  <a:srgbClr val="292934"/>
                </a:solidFill>
                <a:latin typeface="+mj-lt"/>
                <a:ea typeface="+mj-ea"/>
                <a:cs typeface="+mj-cs"/>
                <a:sym typeface="Arial"/>
              </a:defRPr>
            </a:pPr>
            <a:r>
              <a:rPr i="1"/>
              <a:t>Ask questions about class examples, assignment questions, or other CS </a:t>
            </a:r>
            <a:r>
              <a:t>topics. </a:t>
            </a:r>
            <a:endParaRPr>
              <a:solidFill>
                <a:srgbClr val="000000"/>
              </a:solidFill>
              <a:latin typeface="Times Roman"/>
              <a:ea typeface="Times Roman"/>
              <a:cs typeface="Times Roman"/>
              <a:sym typeface="Times Roman"/>
            </a:endParaRPr>
          </a:p>
        </p:txBody>
      </p:sp>
      <p:sp>
        <p:nvSpPr>
          <p:cNvPr id="311" name="Ally (TA)             Brenna (TA)          Daniel  (TA)             Kali (TA)            Sarah(TA)"/>
          <p:cNvSpPr txBox="1"/>
          <p:nvPr/>
        </p:nvSpPr>
        <p:spPr>
          <a:xfrm>
            <a:off x="418106" y="5062733"/>
            <a:ext cx="9086318" cy="35066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a:latin typeface="+mj-lt"/>
                <a:ea typeface="+mj-ea"/>
                <a:cs typeface="+mj-cs"/>
                <a:sym typeface="Arial"/>
              </a:defRPr>
            </a:lvl1pPr>
          </a:lstStyle>
          <a:p>
            <a:pPr/>
            <a:r>
              <a:t>    Ally (TA)             Brenna (TA)          Daniel  (TA)             Kali (TA)            Sarah(TA)                     </a:t>
            </a:r>
          </a:p>
        </p:txBody>
      </p:sp>
      <p:sp>
        <p:nvSpPr>
          <p:cNvPr id="312" name="Cindy (LA)                  Nikhil (LA)                       Olivia (LA)"/>
          <p:cNvSpPr txBox="1"/>
          <p:nvPr/>
        </p:nvSpPr>
        <p:spPr>
          <a:xfrm>
            <a:off x="5612316" y="6423852"/>
            <a:ext cx="6036244" cy="35066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latin typeface="+mj-lt"/>
                <a:ea typeface="+mj-ea"/>
                <a:cs typeface="+mj-cs"/>
                <a:sym typeface="Arial"/>
              </a:defRPr>
            </a:lvl1pPr>
          </a:lstStyle>
          <a:p>
            <a:pPr/>
            <a:r>
              <a:t>  Cindy (LA)                  Nikhil (LA)                       Olivia (LA)</a:t>
            </a:r>
          </a:p>
        </p:txBody>
      </p:sp>
      <p:sp>
        <p:nvSpPr>
          <p:cNvPr id="313" name="Diba Mirza"/>
          <p:cNvSpPr txBox="1"/>
          <p:nvPr/>
        </p:nvSpPr>
        <p:spPr>
          <a:xfrm>
            <a:off x="666925" y="2920393"/>
            <a:ext cx="1338112"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 Diba Mirza</a:t>
            </a:r>
          </a:p>
        </p:txBody>
      </p:sp>
      <p:pic>
        <p:nvPicPr>
          <p:cNvPr id="314" name="diba.jpg" descr="diba.jpg"/>
          <p:cNvPicPr>
            <a:picLocks noChangeAspect="1"/>
          </p:cNvPicPr>
          <p:nvPr/>
        </p:nvPicPr>
        <p:blipFill>
          <a:blip r:embed="rId3">
            <a:extLst/>
          </a:blip>
          <a:srcRect l="0" t="19466" r="0" b="8930"/>
          <a:stretch>
            <a:fillRect/>
          </a:stretch>
        </p:blipFill>
        <p:spPr>
          <a:xfrm>
            <a:off x="457597" y="1074071"/>
            <a:ext cx="1555998" cy="1931193"/>
          </a:xfrm>
          <a:prstGeom prst="rect">
            <a:avLst/>
          </a:prstGeom>
          <a:ln w="12700">
            <a:miter lim="400000"/>
          </a:ln>
        </p:spPr>
      </p:pic>
      <p:pic>
        <p:nvPicPr>
          <p:cNvPr id="315" name="Image" descr="Image"/>
          <p:cNvPicPr>
            <a:picLocks noChangeAspect="1"/>
          </p:cNvPicPr>
          <p:nvPr/>
        </p:nvPicPr>
        <p:blipFill>
          <a:blip r:embed="rId4">
            <a:extLst/>
          </a:blip>
          <a:srcRect l="33094" t="23930" r="10499" b="30233"/>
          <a:stretch>
            <a:fillRect/>
          </a:stretch>
        </p:blipFill>
        <p:spPr>
          <a:xfrm>
            <a:off x="378321" y="3454440"/>
            <a:ext cx="1915334" cy="1556428"/>
          </a:xfrm>
          <a:prstGeom prst="rect">
            <a:avLst/>
          </a:prstGeom>
          <a:ln w="12700">
            <a:miter lim="400000"/>
          </a:ln>
        </p:spPr>
      </p:pic>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8" name="Title 1"/>
          <p:cNvSpPr txBox="1"/>
          <p:nvPr>
            <p:ph type="title"/>
          </p:nvPr>
        </p:nvSpPr>
        <p:spPr>
          <a:prstGeom prst="rect">
            <a:avLst/>
          </a:prstGeom>
        </p:spPr>
        <p:txBody>
          <a:bodyPr/>
          <a:lstStyle/>
          <a:p>
            <a:pPr lvl="1" algn="l">
              <a:lnSpc>
                <a:spcPct val="100000"/>
              </a:lnSpc>
              <a:defRPr spc="-100" sz="4000">
                <a:solidFill>
                  <a:srgbClr val="D2533C"/>
                </a:solidFill>
              </a:defRPr>
            </a:pPr>
            <a:r>
              <a:t>Recursive solution (7 min)</a:t>
            </a:r>
          </a:p>
        </p:txBody>
      </p:sp>
      <p:sp>
        <p:nvSpPr>
          <p:cNvPr id="449" name="Content Placeholder 2"/>
          <p:cNvSpPr txBox="1"/>
          <p:nvPr>
            <p:ph type="body" idx="1"/>
          </p:nvPr>
        </p:nvSpPr>
        <p:spPr>
          <a:xfrm>
            <a:off x="555253" y="1608014"/>
            <a:ext cx="11630134" cy="4861426"/>
          </a:xfrm>
          <a:prstGeom prst="rect">
            <a:avLst/>
          </a:prstGeom>
        </p:spPr>
        <p:txBody>
          <a:bodyPr/>
          <a:lstStyle/>
          <a:p>
            <a:pPr marL="228600" indent="-228600" defTabSz="457200">
              <a:spcBef>
                <a:spcPts val="0"/>
              </a:spcBef>
              <a:buClrTx/>
              <a:buSzPct val="100000"/>
              <a:buFontTx/>
              <a:defRPr b="1" sz="2300">
                <a:solidFill>
                  <a:srgbClr val="000000"/>
                </a:solidFill>
              </a:defRPr>
            </a:pPr>
            <a:r>
              <a:rPr b="0"/>
              <a:t>Recursive Reverse - Same goal: 1→2→3 changes to  3→2→1 </a:t>
            </a:r>
            <a:endParaRPr b="0"/>
          </a:p>
          <a:p>
            <a:pPr marL="228600" indent="-228600" defTabSz="457200">
              <a:spcBef>
                <a:spcPts val="0"/>
              </a:spcBef>
              <a:buClrTx/>
              <a:buSzPct val="100000"/>
              <a:buFontTx/>
              <a:defRPr b="1" sz="2300">
                <a:solidFill>
                  <a:srgbClr val="000000"/>
                </a:solidFill>
              </a:defRPr>
            </a:pPr>
            <a:r>
              <a:rPr b="0"/>
              <a:t>Discuss your solution with your neighbors (2 min)</a:t>
            </a:r>
            <a:endParaRPr b="0"/>
          </a:p>
          <a:p>
            <a:pPr marL="0" indent="0" defTabSz="457200">
              <a:spcBef>
                <a:spcPts val="0"/>
              </a:spcBef>
              <a:buClrTx/>
              <a:buSzTx/>
              <a:buFontTx/>
              <a:buNone/>
              <a:defRPr>
                <a:solidFill>
                  <a:srgbClr val="000000"/>
                </a:solidFill>
              </a:defRPr>
            </a:pPr>
          </a:p>
          <a:p>
            <a:pPr marL="0" indent="0" defTabSz="457200">
              <a:spcBef>
                <a:spcPts val="0"/>
              </a:spcBef>
              <a:buClrTx/>
              <a:buSzTx/>
              <a:buFontTx/>
              <a:buNone/>
              <a:defRPr>
                <a:solidFill>
                  <a:srgbClr val="000000"/>
                </a:solidFill>
              </a:defRPr>
            </a:pPr>
            <a:r>
              <a:t>What’s the base case for recursion?</a:t>
            </a:r>
          </a:p>
          <a:p>
            <a:pPr marL="0" indent="0" defTabSz="457200">
              <a:spcBef>
                <a:spcPts val="0"/>
              </a:spcBef>
              <a:buClrTx/>
              <a:buSzTx/>
              <a:buFontTx/>
              <a:buNone/>
              <a:defRPr>
                <a:solidFill>
                  <a:srgbClr val="000000"/>
                </a:solidFill>
              </a:defRPr>
            </a:pPr>
            <a:r>
              <a:t>A) Empty or one node list</a:t>
            </a:r>
          </a:p>
          <a:p>
            <a:pPr marL="0" indent="0" defTabSz="457200">
              <a:spcBef>
                <a:spcPts val="0"/>
              </a:spcBef>
              <a:buClrTx/>
              <a:buSzTx/>
              <a:buFontTx/>
              <a:buNone/>
              <a:defRPr>
                <a:solidFill>
                  <a:srgbClr val="000000"/>
                </a:solidFill>
              </a:defRPr>
            </a:pPr>
            <a:r>
              <a:t>B) One node list only</a:t>
            </a:r>
          </a:p>
          <a:p>
            <a:pPr marL="0" indent="0" defTabSz="457200">
              <a:spcBef>
                <a:spcPts val="0"/>
              </a:spcBef>
              <a:buClrTx/>
              <a:buSzTx/>
              <a:buFontTx/>
              <a:buNone/>
              <a:defRPr>
                <a:solidFill>
                  <a:srgbClr val="000000"/>
                </a:solidFill>
              </a:defRPr>
            </a:pPr>
            <a:r>
              <a:t>C) Empty list only only</a:t>
            </a:r>
          </a:p>
          <a:p>
            <a:pPr marL="0" indent="0" defTabSz="457200">
              <a:spcBef>
                <a:spcPts val="0"/>
              </a:spcBef>
              <a:buClrTx/>
              <a:buSzTx/>
              <a:buFontTx/>
              <a:buNone/>
              <a:defRPr>
                <a:solidFill>
                  <a:srgbClr val="000000"/>
                </a:solidFill>
              </a:defRPr>
            </a:pPr>
            <a:r>
              <a:t>D) Always recurse</a:t>
            </a:r>
          </a:p>
          <a:p>
            <a:pPr marL="228600" indent="-228600" defTabSz="457200">
              <a:spcBef>
                <a:spcPts val="0"/>
              </a:spcBef>
              <a:buClrTx/>
              <a:buSzPct val="100000"/>
              <a:buFontTx/>
              <a:defRPr b="1" sz="2300">
                <a:solidFill>
                  <a:srgbClr val="000000"/>
                </a:solidFill>
              </a:defRPr>
            </a:pPr>
            <a:endParaRPr b="0"/>
          </a:p>
        </p:txBody>
      </p:sp>
      <p:sp>
        <p:nvSpPr>
          <p:cNvPr id="45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2" name="Title 1"/>
          <p:cNvSpPr txBox="1"/>
          <p:nvPr>
            <p:ph type="title"/>
          </p:nvPr>
        </p:nvSpPr>
        <p:spPr>
          <a:prstGeom prst="rect">
            <a:avLst/>
          </a:prstGeom>
        </p:spPr>
        <p:txBody>
          <a:bodyPr/>
          <a:lstStyle/>
          <a:p>
            <a:pPr lvl="1" algn="l">
              <a:lnSpc>
                <a:spcPct val="100000"/>
              </a:lnSpc>
              <a:defRPr spc="-100" sz="4000">
                <a:solidFill>
                  <a:srgbClr val="D2533C"/>
                </a:solidFill>
              </a:defRPr>
            </a:pPr>
            <a:r>
              <a:t>Recursive case</a:t>
            </a:r>
          </a:p>
        </p:txBody>
      </p:sp>
      <p:sp>
        <p:nvSpPr>
          <p:cNvPr id="453" name="Content Placeholder 2"/>
          <p:cNvSpPr txBox="1"/>
          <p:nvPr>
            <p:ph type="body" idx="1"/>
          </p:nvPr>
        </p:nvSpPr>
        <p:spPr>
          <a:xfrm>
            <a:off x="555253" y="1608014"/>
            <a:ext cx="11630134" cy="4861426"/>
          </a:xfrm>
          <a:prstGeom prst="rect">
            <a:avLst/>
          </a:prstGeom>
        </p:spPr>
        <p:txBody>
          <a:bodyPr/>
          <a:lstStyle/>
          <a:p>
            <a:pPr marL="0" indent="0" defTabSz="457200">
              <a:spcBef>
                <a:spcPts val="0"/>
              </a:spcBef>
              <a:buClrTx/>
              <a:buSzTx/>
              <a:buFontTx/>
              <a:buNone/>
              <a:defRPr>
                <a:solidFill>
                  <a:srgbClr val="000000"/>
                </a:solidFill>
              </a:defRPr>
            </a:pPr>
            <a:r>
              <a:t>In an interview, how should you explain the recursive step for input 1→2→3?</a:t>
            </a:r>
          </a:p>
          <a:p>
            <a:pPr marL="0" indent="0" defTabSz="457200">
              <a:spcBef>
                <a:spcPts val="0"/>
              </a:spcBef>
              <a:buClrTx/>
              <a:buSzTx/>
              <a:buFontTx/>
              <a:buNone/>
              <a:defRPr sz="2300">
                <a:solidFill>
                  <a:srgbClr val="000000"/>
                </a:solidFill>
              </a:defRPr>
            </a:pPr>
            <a:r>
              <a:t>A) “I keep calling the function until I hit the end, then reverse everything.”</a:t>
            </a:r>
          </a:p>
          <a:p>
            <a:pPr marL="0" indent="0" defTabSz="457200">
              <a:spcBef>
                <a:spcPts val="0"/>
              </a:spcBef>
              <a:buClrTx/>
              <a:buSzTx/>
              <a:buFontTx/>
              <a:buNone/>
              <a:defRPr sz="2300">
                <a:solidFill>
                  <a:srgbClr val="000000"/>
                </a:solidFill>
              </a:defRPr>
            </a:pPr>
            <a:r>
              <a:t>B) “I recurse on 2→3 to get 3→2, then set 2’s next to 1 and 1’s next to null.”</a:t>
            </a:r>
          </a:p>
          <a:p>
            <a:pPr marL="0" indent="0" defTabSz="457200">
              <a:spcBef>
                <a:spcPts val="0"/>
              </a:spcBef>
              <a:buClrTx/>
              <a:buSzTx/>
              <a:buFontTx/>
              <a:buNone/>
              <a:defRPr sz="2300">
                <a:solidFill>
                  <a:srgbClr val="000000"/>
                </a:solidFill>
              </a:defRPr>
            </a:pPr>
            <a:r>
              <a:t>C) “I swap 1 and 3 in one step, leaving 2 in the middle.”</a:t>
            </a:r>
          </a:p>
          <a:p>
            <a:pPr marL="0" indent="0" defTabSz="457200">
              <a:spcBef>
                <a:spcPts val="0"/>
              </a:spcBef>
              <a:buClrTx/>
              <a:buSzTx/>
              <a:buFontTx/>
              <a:buNone/>
              <a:defRPr sz="2300">
                <a:solidFill>
                  <a:srgbClr val="000000"/>
                </a:solidFill>
              </a:defRPr>
            </a:pPr>
            <a:r>
              <a:t>D) “I make 3 point to 2, then stop because it’s reversed.”</a:t>
            </a:r>
          </a:p>
          <a:p>
            <a:pPr marL="0" indent="0" defTabSz="457200">
              <a:spcBef>
                <a:spcPts val="0"/>
              </a:spcBef>
              <a:buClrTx/>
              <a:buSzTx/>
              <a:buFontTx/>
              <a:buNone/>
              <a:defRPr sz="2300">
                <a:solidFill>
                  <a:srgbClr val="000000"/>
                </a:solidFill>
              </a:defRPr>
            </a:pPr>
            <a:r>
              <a:t>E) “I move the head to the end of the list, then recurse”</a:t>
            </a:r>
          </a:p>
          <a:p>
            <a:pPr marL="0" indent="139700" defTabSz="457200">
              <a:spcBef>
                <a:spcPts val="0"/>
              </a:spcBef>
              <a:buClrTx/>
              <a:buSzTx/>
              <a:buFont typeface="Times Roman"/>
              <a:buNone/>
              <a:defRPr sz="2300">
                <a:solidFill>
                  <a:srgbClr val="000000"/>
                </a:solidFill>
              </a:defRPr>
            </a:pPr>
          </a:p>
          <a:p>
            <a:pPr marL="0" indent="139700" defTabSz="457200">
              <a:spcBef>
                <a:spcPts val="0"/>
              </a:spcBef>
              <a:buClrTx/>
              <a:buSzTx/>
              <a:buFont typeface="Times Roman"/>
              <a:buNone/>
              <a:defRPr sz="2300">
                <a:solidFill>
                  <a:srgbClr val="000000"/>
                </a:solidFill>
              </a:defRPr>
            </a:pPr>
          </a:p>
          <a:p>
            <a:pPr marL="0" indent="0" defTabSz="457200">
              <a:spcBef>
                <a:spcPts val="0"/>
              </a:spcBef>
              <a:buClrTx/>
              <a:buSzTx/>
              <a:buFontTx/>
              <a:buNone/>
              <a:defRPr>
                <a:solidFill>
                  <a:srgbClr val="000000"/>
                </a:solidFill>
              </a:defRPr>
            </a:pPr>
          </a:p>
          <a:p>
            <a:pPr marL="228600" indent="-228600" defTabSz="457200">
              <a:spcBef>
                <a:spcPts val="0"/>
              </a:spcBef>
              <a:buClrTx/>
              <a:buSzPct val="100000"/>
              <a:buFontTx/>
              <a:defRPr b="1" sz="2300">
                <a:solidFill>
                  <a:srgbClr val="000000"/>
                </a:solidFill>
              </a:defRPr>
            </a:pPr>
            <a:endParaRPr b="0"/>
          </a:p>
          <a:p>
            <a:pPr marL="228600" indent="-228600" defTabSz="457200">
              <a:spcBef>
                <a:spcPts val="0"/>
              </a:spcBef>
              <a:buClrTx/>
              <a:buSzPct val="100000"/>
              <a:buFontTx/>
              <a:defRPr b="1" sz="2300">
                <a:solidFill>
                  <a:srgbClr val="000000"/>
                </a:solidFill>
              </a:defRPr>
            </a:pPr>
            <a:endParaRPr b="0"/>
          </a:p>
        </p:txBody>
      </p:sp>
      <p:sp>
        <p:nvSpPr>
          <p:cNvPr id="45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5" name="Let’s code the solution, discuss space -time tradeoffs between iterative and recursive approach"/>
          <p:cNvSpPr txBox="1"/>
          <p:nvPr/>
        </p:nvSpPr>
        <p:spPr>
          <a:xfrm>
            <a:off x="737187" y="6098926"/>
            <a:ext cx="10323722" cy="4089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Let’s code the solution, discuss space -time tradeoffs between iterative and recursive approach</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7" name="Title 1"/>
          <p:cNvSpPr txBox="1"/>
          <p:nvPr>
            <p:ph type="title"/>
          </p:nvPr>
        </p:nvSpPr>
        <p:spPr>
          <a:prstGeom prst="rect">
            <a:avLst/>
          </a:prstGeom>
        </p:spPr>
        <p:txBody>
          <a:bodyPr/>
          <a:lstStyle/>
          <a:p>
            <a:pPr/>
            <a:r>
              <a:t>More CS16 Review </a:t>
            </a:r>
          </a:p>
        </p:txBody>
      </p:sp>
      <p:sp>
        <p:nvSpPr>
          <p:cNvPr id="458" name="Content Placeholder 2"/>
          <p:cNvSpPr txBox="1"/>
          <p:nvPr>
            <p:ph type="body" idx="1"/>
          </p:nvPr>
        </p:nvSpPr>
        <p:spPr>
          <a:xfrm>
            <a:off x="514184" y="1608014"/>
            <a:ext cx="10972801" cy="4876801"/>
          </a:xfrm>
          <a:prstGeom prst="rect">
            <a:avLst/>
          </a:prstGeom>
        </p:spPr>
        <p:txBody>
          <a:bodyPr/>
          <a:lstStyle>
            <a:lvl1pPr marL="228600" indent="-228600" defTabSz="457200">
              <a:lnSpc>
                <a:spcPct val="130000"/>
              </a:lnSpc>
              <a:spcBef>
                <a:spcPts val="0"/>
              </a:spcBef>
              <a:buClrTx/>
              <a:buSzPct val="100000"/>
              <a:buFontTx/>
              <a:defRPr>
                <a:solidFill>
                  <a:srgbClr val="000000"/>
                </a:solidFill>
              </a:defRPr>
            </a:lvl1pPr>
          </a:lstStyle>
          <a:p>
            <a:pPr/>
            <a:r>
              <a:t>Memory and pointers set up our interview-style problem.</a:t>
            </a:r>
          </a:p>
        </p:txBody>
      </p:sp>
      <p:sp>
        <p:nvSpPr>
          <p:cNvPr id="45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Title 1"/>
          <p:cNvSpPr txBox="1"/>
          <p:nvPr>
            <p:ph type="title"/>
          </p:nvPr>
        </p:nvSpPr>
        <p:spPr>
          <a:xfrm>
            <a:off x="76199" y="393167"/>
            <a:ext cx="12379963" cy="982979"/>
          </a:xfrm>
          <a:prstGeom prst="rect">
            <a:avLst/>
          </a:prstGeom>
        </p:spPr>
        <p:txBody>
          <a:bodyPr/>
          <a:lstStyle/>
          <a:p>
            <a:pPr/>
            <a:r>
              <a:t>Review: C++ Program’s Memory Regions</a:t>
            </a:r>
          </a:p>
        </p:txBody>
      </p:sp>
      <p:pic>
        <p:nvPicPr>
          <p:cNvPr id="462" name="Screen Shot 2021-03-30 at 7.40.41 PM.png" descr="Screen Shot 2021-03-30 at 7.40.41 PM.png"/>
          <p:cNvPicPr>
            <a:picLocks noChangeAspect="1"/>
          </p:cNvPicPr>
          <p:nvPr/>
        </p:nvPicPr>
        <p:blipFill>
          <a:blip r:embed="rId3">
            <a:extLst/>
          </a:blip>
          <a:stretch>
            <a:fillRect/>
          </a:stretch>
        </p:blipFill>
        <p:spPr>
          <a:xfrm>
            <a:off x="107352" y="1403551"/>
            <a:ext cx="7337446" cy="5289349"/>
          </a:xfrm>
          <a:prstGeom prst="rect">
            <a:avLst/>
          </a:prstGeom>
          <a:ln w="12700">
            <a:miter lim="400000"/>
          </a:ln>
        </p:spPr>
      </p:pic>
      <p:sp>
        <p:nvSpPr>
          <p:cNvPr id="463" name="Which of the following is true about data created on the heap region of memory?…"/>
          <p:cNvSpPr txBox="1"/>
          <p:nvPr>
            <p:ph type="body" sz="half" idx="1"/>
          </p:nvPr>
        </p:nvSpPr>
        <p:spPr>
          <a:xfrm>
            <a:off x="6018424" y="1648886"/>
            <a:ext cx="6215720" cy="5130801"/>
          </a:xfrm>
          <a:prstGeom prst="rect">
            <a:avLst/>
          </a:prstGeom>
        </p:spPr>
        <p:txBody>
          <a:bodyPr/>
          <a:lstStyle/>
          <a:p>
            <a:pPr marL="0" indent="0">
              <a:spcBef>
                <a:spcPts val="2100"/>
              </a:spcBef>
              <a:buClrTx/>
              <a:buSzTx/>
              <a:buFontTx/>
              <a:buNone/>
              <a:defRPr sz="2500">
                <a:solidFill>
                  <a:srgbClr val="000000"/>
                </a:solidFill>
                <a:latin typeface="Times New Roman"/>
                <a:ea typeface="Times New Roman"/>
                <a:cs typeface="Times New Roman"/>
                <a:sym typeface="Times New Roman"/>
              </a:defRPr>
            </a:pPr>
            <a:r>
              <a:t>Which of the following is true about data created on the </a:t>
            </a:r>
            <a:r>
              <a:rPr b="1"/>
              <a:t>heap</a:t>
            </a:r>
            <a:r>
              <a:t> region of memory?</a:t>
            </a:r>
          </a:p>
          <a:p>
            <a:pPr lvl="1" marL="1052763" indent="-417763">
              <a:spcBef>
                <a:spcPts val="2100"/>
              </a:spcBef>
              <a:buClrTx/>
              <a:buSzPct val="100000"/>
              <a:buFontTx/>
              <a:buAutoNum type="alphaUcPeriod" startAt="1"/>
              <a:defRPr sz="2500">
                <a:solidFill>
                  <a:srgbClr val="000000"/>
                </a:solidFill>
                <a:latin typeface="Times New Roman"/>
                <a:ea typeface="Times New Roman"/>
                <a:cs typeface="Times New Roman"/>
                <a:sym typeface="Times New Roman"/>
              </a:defRPr>
            </a:pPr>
            <a:r>
              <a:t>Stores the local variables of a function</a:t>
            </a:r>
          </a:p>
          <a:p>
            <a:pPr lvl="1" marL="1052763" indent="-417763">
              <a:spcBef>
                <a:spcPts val="2100"/>
              </a:spcBef>
              <a:buClrTx/>
              <a:buSzPct val="100000"/>
              <a:buFontTx/>
              <a:buAutoNum type="alphaUcPeriod" startAt="1"/>
              <a:defRPr sz="2500">
                <a:solidFill>
                  <a:srgbClr val="000000"/>
                </a:solidFill>
                <a:latin typeface="Times New Roman"/>
                <a:ea typeface="Times New Roman"/>
                <a:cs typeface="Times New Roman"/>
                <a:sym typeface="Times New Roman"/>
              </a:defRPr>
            </a:pPr>
            <a:r>
              <a:t>Stores global variables</a:t>
            </a:r>
          </a:p>
          <a:p>
            <a:pPr lvl="1" marL="1052763" indent="-417763">
              <a:spcBef>
                <a:spcPts val="2100"/>
              </a:spcBef>
              <a:buClrTx/>
              <a:buSzPct val="100000"/>
              <a:buFontTx/>
              <a:buAutoNum type="alphaUcPeriod" startAt="1"/>
              <a:defRPr sz="2500">
                <a:solidFill>
                  <a:srgbClr val="000000"/>
                </a:solidFill>
                <a:latin typeface="Times New Roman"/>
                <a:ea typeface="Times New Roman"/>
                <a:cs typeface="Times New Roman"/>
                <a:sym typeface="Times New Roman"/>
              </a:defRPr>
            </a:pPr>
            <a:r>
              <a:t>Any data created on the heap stays there FOREVER or until the programmer explicitly deletes it</a:t>
            </a:r>
          </a:p>
        </p:txBody>
      </p:sp>
      <p:sp>
        <p:nvSpPr>
          <p:cNvPr id="46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8" name="Title 1"/>
          <p:cNvSpPr txBox="1"/>
          <p:nvPr>
            <p:ph type="title"/>
          </p:nvPr>
        </p:nvSpPr>
        <p:spPr>
          <a:xfrm>
            <a:off x="579119" y="182879"/>
            <a:ext cx="10175386" cy="1143001"/>
          </a:xfrm>
          <a:prstGeom prst="rect">
            <a:avLst/>
          </a:prstGeom>
        </p:spPr>
        <p:txBody>
          <a:bodyPr/>
          <a:lstStyle>
            <a:lvl1pPr algn="l"/>
          </a:lstStyle>
          <a:p>
            <a:pPr/>
            <a:r>
              <a:t>Review: Pointer Basics — trace the code</a:t>
            </a:r>
          </a:p>
        </p:txBody>
      </p:sp>
      <p:sp>
        <p:nvSpPr>
          <p:cNvPr id="469" name="Content Placeholder 2"/>
          <p:cNvSpPr txBox="1"/>
          <p:nvPr>
            <p:ph type="body" sz="quarter" idx="1"/>
          </p:nvPr>
        </p:nvSpPr>
        <p:spPr>
          <a:xfrm>
            <a:off x="495300" y="3179864"/>
            <a:ext cx="11201400" cy="498273"/>
          </a:xfrm>
          <a:prstGeom prst="rect">
            <a:avLst/>
          </a:prstGeom>
        </p:spPr>
        <p:txBody>
          <a:bodyPr/>
          <a:lstStyle>
            <a:lvl1pPr marL="0" indent="0" defTabSz="697046">
              <a:spcBef>
                <a:spcPts val="2000"/>
              </a:spcBef>
              <a:buSzTx/>
              <a:buNone/>
              <a:defRPr sz="2376">
                <a:solidFill>
                  <a:schemeClr val="accent2"/>
                </a:solidFill>
              </a:defRPr>
            </a:lvl1pPr>
          </a:lstStyle>
          <a:p>
            <a:pPr/>
            <a:r>
              <a:t>Q: Which of the following pointer diagrams best represents the outcome of the above code?  </a:t>
            </a:r>
          </a:p>
        </p:txBody>
      </p:sp>
      <p:sp>
        <p:nvSpPr>
          <p:cNvPr id="470" name="Slide Number Placeholder 3"/>
          <p:cNvSpPr txBox="1"/>
          <p:nvPr>
            <p:ph type="sldNum" sz="quarter" idx="2"/>
          </p:nvPr>
        </p:nvSpPr>
        <p:spPr>
          <a:xfrm>
            <a:off x="10160000" y="29210"/>
            <a:ext cx="301906" cy="307339"/>
          </a:xfrm>
          <a:prstGeom prst="rect">
            <a:avLst/>
          </a:prstGeom>
          <a:extLst>
            <a:ext uri="{C572A759-6A51-4108-AA02-DFA0A04FC94B}">
              <ma14:wrappingTextBoxFlag xmlns:ma14="http://schemas.microsoft.com/office/mac/drawingml/2011/main" val="1"/>
            </a:ext>
          </a:extLst>
        </p:spPr>
        <p:txBody>
          <a:bodyPr anchor="ctr"/>
          <a:lstStyle>
            <a:lvl1pPr>
              <a:spcBef>
                <a:spcPts val="0"/>
              </a:spcBef>
              <a:defRPr b="1">
                <a:solidFill>
                  <a:srgbClr val="FFFFFF"/>
                </a:solidFill>
                <a:latin typeface="+mn-lt"/>
                <a:ea typeface="+mn-ea"/>
                <a:cs typeface="+mn-cs"/>
                <a:sym typeface="Helvetica"/>
              </a:defRPr>
            </a:lvl1pPr>
          </a:lstStyle>
          <a:p>
            <a:pPr/>
            <a:fld id="{86CB4B4D-7CA3-9044-876B-883B54F8677D}" type="slidenum"/>
          </a:p>
        </p:txBody>
      </p:sp>
      <p:sp>
        <p:nvSpPr>
          <p:cNvPr id="471" name="Rectangle 5"/>
          <p:cNvSpPr txBox="1"/>
          <p:nvPr/>
        </p:nvSpPr>
        <p:spPr>
          <a:xfrm>
            <a:off x="571500" y="1261987"/>
            <a:ext cx="3936302" cy="18186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800">
                <a:solidFill>
                  <a:srgbClr val="292934"/>
                </a:solidFill>
                <a:latin typeface="Consolas"/>
                <a:ea typeface="Consolas"/>
                <a:cs typeface="Consolas"/>
                <a:sym typeface="Consolas"/>
              </a:defRPr>
            </a:pPr>
            <a:r>
              <a:t>int* p;</a:t>
            </a:r>
            <a:endParaRPr>
              <a:latin typeface="+mn-lt"/>
              <a:ea typeface="+mn-ea"/>
              <a:cs typeface="+mn-cs"/>
              <a:sym typeface="Helvetica"/>
            </a:endParaRPr>
          </a:p>
          <a:p>
            <a:pPr>
              <a:defRPr sz="2800">
                <a:solidFill>
                  <a:srgbClr val="292934"/>
                </a:solidFill>
                <a:latin typeface="Consolas"/>
                <a:ea typeface="Consolas"/>
                <a:cs typeface="Consolas"/>
                <a:sym typeface="Consolas"/>
              </a:defRPr>
            </a:pPr>
            <a:r>
              <a:t>int x = 10;</a:t>
            </a:r>
            <a:endParaRPr>
              <a:latin typeface="+mn-lt"/>
              <a:ea typeface="+mn-ea"/>
              <a:cs typeface="+mn-cs"/>
              <a:sym typeface="Helvetica"/>
            </a:endParaRPr>
          </a:p>
          <a:p>
            <a:pPr>
              <a:defRPr sz="2800">
                <a:solidFill>
                  <a:srgbClr val="292934"/>
                </a:solidFill>
                <a:latin typeface="Consolas"/>
                <a:ea typeface="Consolas"/>
                <a:cs typeface="Consolas"/>
                <a:sym typeface="Consolas"/>
              </a:defRPr>
            </a:pPr>
            <a:r>
              <a:t>p = &amp;x;</a:t>
            </a:r>
            <a:endParaRPr>
              <a:latin typeface="+mn-lt"/>
              <a:ea typeface="+mn-ea"/>
              <a:cs typeface="+mn-cs"/>
              <a:sym typeface="Helvetica"/>
            </a:endParaRPr>
          </a:p>
          <a:p>
            <a:pPr>
              <a:defRPr sz="2800">
                <a:solidFill>
                  <a:srgbClr val="292934"/>
                </a:solidFill>
                <a:latin typeface="Consolas"/>
                <a:ea typeface="Consolas"/>
                <a:cs typeface="Consolas"/>
                <a:sym typeface="Consolas"/>
              </a:defRPr>
            </a:pPr>
            <a:r>
              <a:t>*p = *p + 1;</a:t>
            </a:r>
          </a:p>
        </p:txBody>
      </p:sp>
      <p:sp>
        <p:nvSpPr>
          <p:cNvPr id="472" name="TextBox 4"/>
          <p:cNvSpPr txBox="1"/>
          <p:nvPr/>
        </p:nvSpPr>
        <p:spPr>
          <a:xfrm>
            <a:off x="1214502" y="3976856"/>
            <a:ext cx="320125"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292934"/>
                </a:solidFill>
                <a:latin typeface="+mn-lt"/>
                <a:ea typeface="+mn-ea"/>
                <a:cs typeface="+mn-cs"/>
                <a:sym typeface="Helvetica"/>
              </a:defRPr>
            </a:lvl1pPr>
          </a:lstStyle>
          <a:p>
            <a:pPr/>
            <a:r>
              <a:t>A.</a:t>
            </a:r>
          </a:p>
        </p:txBody>
      </p:sp>
      <p:grpSp>
        <p:nvGrpSpPr>
          <p:cNvPr id="477" name="Group 6"/>
          <p:cNvGrpSpPr/>
          <p:nvPr/>
        </p:nvGrpSpPr>
        <p:grpSpPr>
          <a:xfrm>
            <a:off x="1815750" y="4117586"/>
            <a:ext cx="1447801" cy="713740"/>
            <a:chOff x="0" y="0"/>
            <a:chExt cx="1447800" cy="713738"/>
          </a:xfrm>
        </p:grpSpPr>
        <p:grpSp>
          <p:nvGrpSpPr>
            <p:cNvPr id="475" name="Rectangle 7"/>
            <p:cNvGrpSpPr/>
            <p:nvPr/>
          </p:nvGrpSpPr>
          <p:grpSpPr>
            <a:xfrm>
              <a:off x="457199" y="-1"/>
              <a:ext cx="990602" cy="685804"/>
              <a:chOff x="0" y="0"/>
              <a:chExt cx="990600" cy="685803"/>
            </a:xfrm>
          </p:grpSpPr>
          <p:sp>
            <p:nvSpPr>
              <p:cNvPr id="473" name="Rectangle"/>
              <p:cNvSpPr/>
              <p:nvPr/>
            </p:nvSpPr>
            <p:spPr>
              <a:xfrm>
                <a:off x="0" y="-1"/>
                <a:ext cx="990601" cy="685804"/>
              </a:xfrm>
              <a:prstGeom prst="rect">
                <a:avLst/>
              </a:prstGeom>
              <a:noFill/>
              <a:ln w="38100" cap="flat">
                <a:solidFill>
                  <a:srgbClr val="292934"/>
                </a:solidFill>
                <a:prstDash val="solid"/>
                <a:miter lim="800000"/>
              </a:ln>
              <a:effectLst/>
            </p:spPr>
            <p:txBody>
              <a:bodyPr wrap="square" lIns="45718" tIns="45718" rIns="45718" bIns="45718" numCol="1" anchor="ctr">
                <a:noAutofit/>
              </a:bodyPr>
              <a:lstStyle/>
              <a:p>
                <a:pPr>
                  <a:defRPr>
                    <a:solidFill>
                      <a:srgbClr val="292934"/>
                    </a:solidFill>
                    <a:latin typeface="+mn-lt"/>
                    <a:ea typeface="+mn-ea"/>
                    <a:cs typeface="+mn-cs"/>
                    <a:sym typeface="Helvetica"/>
                  </a:defRPr>
                </a:pPr>
              </a:p>
            </p:txBody>
          </p:sp>
          <p:sp>
            <p:nvSpPr>
              <p:cNvPr id="474" name="10"/>
              <p:cNvSpPr txBox="1"/>
              <p:nvPr/>
            </p:nvSpPr>
            <p:spPr>
              <a:xfrm>
                <a:off x="-1" y="81281"/>
                <a:ext cx="563187" cy="523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defRPr>
                    <a:solidFill>
                      <a:srgbClr val="292934"/>
                    </a:solidFill>
                    <a:latin typeface="+mn-lt"/>
                    <a:ea typeface="+mn-ea"/>
                    <a:cs typeface="+mn-cs"/>
                    <a:sym typeface="Helvetica"/>
                  </a:defRPr>
                </a:pPr>
                <a:r>
                  <a:t> </a:t>
                </a:r>
                <a:r>
                  <a:rPr sz="2800"/>
                  <a:t>10</a:t>
                </a:r>
              </a:p>
            </p:txBody>
          </p:sp>
        </p:grpSp>
        <p:sp>
          <p:nvSpPr>
            <p:cNvPr id="476" name="Text Box 8"/>
            <p:cNvSpPr txBox="1"/>
            <p:nvPr/>
          </p:nvSpPr>
          <p:spPr>
            <a:xfrm>
              <a:off x="-1" y="228599"/>
              <a:ext cx="317534" cy="4851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t">
              <a:spAutoFit/>
            </a:bodyPr>
            <a:lstStyle>
              <a:lvl1pPr>
                <a:defRPr b="1" sz="2800">
                  <a:solidFill>
                    <a:srgbClr val="292934"/>
                  </a:solidFill>
                  <a:latin typeface="Courier New"/>
                  <a:ea typeface="Courier New"/>
                  <a:cs typeface="Courier New"/>
                  <a:sym typeface="Courier New"/>
                </a:defRPr>
              </a:lvl1pPr>
            </a:lstStyle>
            <a:p>
              <a:pPr/>
              <a:r>
                <a:t>x</a:t>
              </a:r>
            </a:p>
          </p:txBody>
        </p:sp>
      </p:grpSp>
      <p:sp>
        <p:nvSpPr>
          <p:cNvPr id="478" name="TextBox 30"/>
          <p:cNvSpPr txBox="1"/>
          <p:nvPr/>
        </p:nvSpPr>
        <p:spPr>
          <a:xfrm>
            <a:off x="5506749" y="3988525"/>
            <a:ext cx="320125" cy="370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a:solidFill>
                  <a:srgbClr val="292934"/>
                </a:solidFill>
                <a:latin typeface="+mn-lt"/>
                <a:ea typeface="+mn-ea"/>
                <a:cs typeface="+mn-cs"/>
                <a:sym typeface="Helvetica"/>
              </a:defRPr>
            </a:lvl1pPr>
          </a:lstStyle>
          <a:p>
            <a:pPr/>
            <a:r>
              <a:t>B.</a:t>
            </a:r>
          </a:p>
        </p:txBody>
      </p:sp>
      <p:sp>
        <p:nvSpPr>
          <p:cNvPr id="479" name="Text Box 8"/>
          <p:cNvSpPr txBox="1"/>
          <p:nvPr/>
        </p:nvSpPr>
        <p:spPr>
          <a:xfrm>
            <a:off x="6107998" y="4278481"/>
            <a:ext cx="317533" cy="4851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2800">
                <a:solidFill>
                  <a:srgbClr val="292934"/>
                </a:solidFill>
                <a:latin typeface="Courier New"/>
                <a:ea typeface="Courier New"/>
                <a:cs typeface="Courier New"/>
                <a:sym typeface="Courier New"/>
              </a:defRPr>
            </a:lvl1pPr>
          </a:lstStyle>
          <a:p>
            <a:pPr/>
            <a:r>
              <a:t>x</a:t>
            </a:r>
          </a:p>
        </p:txBody>
      </p:sp>
      <p:sp>
        <p:nvSpPr>
          <p:cNvPr id="480" name="TextBox 35"/>
          <p:cNvSpPr txBox="1"/>
          <p:nvPr/>
        </p:nvSpPr>
        <p:spPr>
          <a:xfrm>
            <a:off x="1214501" y="6026298"/>
            <a:ext cx="4441140" cy="4597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solidFill>
                  <a:srgbClr val="292934"/>
                </a:solidFill>
                <a:latin typeface="+mn-lt"/>
                <a:ea typeface="+mn-ea"/>
                <a:cs typeface="+mn-cs"/>
                <a:sym typeface="Helvetica"/>
              </a:defRPr>
            </a:lvl1pPr>
          </a:lstStyle>
          <a:p>
            <a:pPr/>
            <a:r>
              <a:t>C.  Neither, the code is incorrect</a:t>
            </a:r>
          </a:p>
        </p:txBody>
      </p:sp>
      <p:grpSp>
        <p:nvGrpSpPr>
          <p:cNvPr id="483" name="Rectangle 7"/>
          <p:cNvGrpSpPr/>
          <p:nvPr/>
        </p:nvGrpSpPr>
        <p:grpSpPr>
          <a:xfrm>
            <a:off x="6657823" y="4117587"/>
            <a:ext cx="990602" cy="685802"/>
            <a:chOff x="0" y="0"/>
            <a:chExt cx="990600" cy="685801"/>
          </a:xfrm>
        </p:grpSpPr>
        <p:sp>
          <p:nvSpPr>
            <p:cNvPr id="481" name="Rectangle"/>
            <p:cNvSpPr/>
            <p:nvPr/>
          </p:nvSpPr>
          <p:spPr>
            <a:xfrm>
              <a:off x="0" y="-1"/>
              <a:ext cx="990601" cy="685803"/>
            </a:xfrm>
            <a:prstGeom prst="rect">
              <a:avLst/>
            </a:prstGeom>
            <a:noFill/>
            <a:ln w="38100" cap="flat">
              <a:solidFill>
                <a:srgbClr val="292934"/>
              </a:solidFill>
              <a:prstDash val="solid"/>
              <a:miter lim="800000"/>
            </a:ln>
            <a:effectLst/>
          </p:spPr>
          <p:txBody>
            <a:bodyPr wrap="square" lIns="45718" tIns="45718" rIns="45718" bIns="45718" numCol="1" anchor="ctr">
              <a:noAutofit/>
            </a:bodyPr>
            <a:lstStyle/>
            <a:p>
              <a:pPr>
                <a:defRPr>
                  <a:solidFill>
                    <a:srgbClr val="292934"/>
                  </a:solidFill>
                  <a:latin typeface="+mn-lt"/>
                  <a:ea typeface="+mn-ea"/>
                  <a:cs typeface="+mn-cs"/>
                  <a:sym typeface="Helvetica"/>
                </a:defRPr>
              </a:pPr>
            </a:p>
          </p:txBody>
        </p:sp>
        <p:sp>
          <p:nvSpPr>
            <p:cNvPr id="482" name="11"/>
            <p:cNvSpPr txBox="1"/>
            <p:nvPr/>
          </p:nvSpPr>
          <p:spPr>
            <a:xfrm>
              <a:off x="0" y="81281"/>
              <a:ext cx="536968" cy="5232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8" tIns="45718" rIns="45718" bIns="45718" numCol="1" anchor="ctr">
              <a:spAutoFit/>
            </a:bodyPr>
            <a:lstStyle/>
            <a:p>
              <a:pPr>
                <a:defRPr>
                  <a:solidFill>
                    <a:srgbClr val="292934"/>
                  </a:solidFill>
                  <a:latin typeface="+mn-lt"/>
                  <a:ea typeface="+mn-ea"/>
                  <a:cs typeface="+mn-cs"/>
                  <a:sym typeface="Helvetica"/>
                </a:defRPr>
              </a:pPr>
              <a:r>
                <a:t> </a:t>
              </a:r>
              <a:r>
                <a:rPr sz="2800"/>
                <a:t>11</a:t>
              </a:r>
            </a:p>
          </p:txBody>
        </p:sp>
      </p:grpSp>
      <p:sp>
        <p:nvSpPr>
          <p:cNvPr id="484" name="Rectangle 7"/>
          <p:cNvSpPr txBox="1"/>
          <p:nvPr/>
        </p:nvSpPr>
        <p:spPr>
          <a:xfrm>
            <a:off x="1365287" y="5111179"/>
            <a:ext cx="348018" cy="574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200">
                <a:solidFill>
                  <a:srgbClr val="292934"/>
                </a:solidFill>
                <a:latin typeface="Consolas"/>
                <a:ea typeface="Consolas"/>
                <a:cs typeface="Consolas"/>
                <a:sym typeface="Consolas"/>
              </a:defRPr>
            </a:lvl1pPr>
          </a:lstStyle>
          <a:p>
            <a:pPr/>
            <a:r>
              <a:t>p</a:t>
            </a:r>
          </a:p>
        </p:txBody>
      </p:sp>
      <p:sp>
        <p:nvSpPr>
          <p:cNvPr id="485" name="Straight Arrow Connector 9"/>
          <p:cNvSpPr/>
          <p:nvPr/>
        </p:nvSpPr>
        <p:spPr>
          <a:xfrm flipV="1">
            <a:off x="1775977" y="4835258"/>
            <a:ext cx="801776" cy="568310"/>
          </a:xfrm>
          <a:prstGeom prst="line">
            <a:avLst/>
          </a:prstGeom>
          <a:ln w="57150">
            <a:solidFill>
              <a:srgbClr val="93A299"/>
            </a:solidFill>
            <a:tailEnd type="triangle"/>
          </a:ln>
        </p:spPr>
        <p:txBody>
          <a:bodyPr lIns="45718" tIns="45718" rIns="45718" bIns="45718"/>
          <a:lstStyle/>
          <a:p>
            <a:pPr>
              <a:defRPr>
                <a:latin typeface="+mj-lt"/>
                <a:ea typeface="+mj-ea"/>
                <a:cs typeface="+mj-cs"/>
                <a:sym typeface="Arial"/>
              </a:defRPr>
            </a:pPr>
          </a:p>
        </p:txBody>
      </p:sp>
      <p:sp>
        <p:nvSpPr>
          <p:cNvPr id="486" name="Rectangle 21"/>
          <p:cNvSpPr txBox="1"/>
          <p:nvPr/>
        </p:nvSpPr>
        <p:spPr>
          <a:xfrm>
            <a:off x="5815672" y="5121502"/>
            <a:ext cx="348018" cy="5740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3200">
                <a:solidFill>
                  <a:srgbClr val="292934"/>
                </a:solidFill>
                <a:latin typeface="Consolas"/>
                <a:ea typeface="Consolas"/>
                <a:cs typeface="Consolas"/>
                <a:sym typeface="Consolas"/>
              </a:defRPr>
            </a:lvl1pPr>
          </a:lstStyle>
          <a:p>
            <a:pPr/>
            <a:r>
              <a:t>p</a:t>
            </a:r>
          </a:p>
        </p:txBody>
      </p:sp>
      <p:sp>
        <p:nvSpPr>
          <p:cNvPr id="487" name="Straight Arrow Connector 22"/>
          <p:cNvSpPr/>
          <p:nvPr/>
        </p:nvSpPr>
        <p:spPr>
          <a:xfrm flipV="1">
            <a:off x="6226360" y="4845581"/>
            <a:ext cx="801776" cy="568311"/>
          </a:xfrm>
          <a:prstGeom prst="line">
            <a:avLst/>
          </a:prstGeom>
          <a:ln w="57150">
            <a:solidFill>
              <a:srgbClr val="93A299"/>
            </a:solidFill>
            <a:tailEnd type="triangle"/>
          </a:ln>
        </p:spPr>
        <p:txBody>
          <a:bodyPr lIns="45718" tIns="45718" rIns="45718" bIns="45718"/>
          <a:lstStyle/>
          <a:p>
            <a:pPr>
              <a:defRPr>
                <a:latin typeface="+mj-lt"/>
                <a:ea typeface="+mj-ea"/>
                <a:cs typeface="+mj-cs"/>
                <a:sym typeface="Arial"/>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9" name="Title 1"/>
          <p:cNvSpPr txBox="1"/>
          <p:nvPr>
            <p:ph type="title"/>
          </p:nvPr>
        </p:nvSpPr>
        <p:spPr>
          <a:xfrm>
            <a:off x="381000" y="228600"/>
            <a:ext cx="10972800" cy="990600"/>
          </a:xfrm>
          <a:prstGeom prst="rect">
            <a:avLst/>
          </a:prstGeom>
        </p:spPr>
        <p:txBody>
          <a:bodyPr/>
          <a:lstStyle/>
          <a:p>
            <a:pPr/>
            <a:r>
              <a:t>Defining the type Node</a:t>
            </a:r>
          </a:p>
        </p:txBody>
      </p:sp>
      <p:pic>
        <p:nvPicPr>
          <p:cNvPr id="490" name="Content Placeholder 4" descr="Content Placeholder 4"/>
          <p:cNvPicPr>
            <a:picLocks noChangeAspect="1"/>
          </p:cNvPicPr>
          <p:nvPr/>
        </p:nvPicPr>
        <p:blipFill>
          <a:blip r:embed="rId2">
            <a:extLst/>
          </a:blip>
          <a:stretch>
            <a:fillRect/>
          </a:stretch>
        </p:blipFill>
        <p:spPr>
          <a:xfrm>
            <a:off x="343925" y="1066800"/>
            <a:ext cx="9902305" cy="5830895"/>
          </a:xfrm>
          <a:prstGeom prst="rect">
            <a:avLst/>
          </a:prstGeom>
          <a:ln w="12700">
            <a:miter lim="400000"/>
          </a:ln>
        </p:spPr>
      </p:pic>
      <p:sp>
        <p:nvSpPr>
          <p:cNvPr id="491" name="Slide Number Placeholder 3"/>
          <p:cNvSpPr txBox="1"/>
          <p:nvPr>
            <p:ph type="sldNum" sz="quarter" idx="2"/>
          </p:nvPr>
        </p:nvSpPr>
        <p:spPr>
          <a:xfrm>
            <a:off x="10160000" y="38468"/>
            <a:ext cx="301908"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92" name="Rectangle 10"/>
          <p:cNvSpPr/>
          <p:nvPr/>
        </p:nvSpPr>
        <p:spPr>
          <a:xfrm>
            <a:off x="762000" y="2590800"/>
            <a:ext cx="2590800" cy="285750"/>
          </a:xfrm>
          <a:prstGeom prst="rect">
            <a:avLst/>
          </a:prstGeom>
          <a:solidFill>
            <a:srgbClr val="FFFFFF"/>
          </a:solidFill>
          <a:ln>
            <a:solidFill>
              <a:srgbClr val="FFFFFF"/>
            </a:solidFill>
            <a:tailEnd type="triangle"/>
          </a:ln>
        </p:spPr>
        <p:txBody>
          <a:bodyPr lIns="45719" rIns="45719" anchor="ctr"/>
          <a:lstStyle/>
          <a:p>
            <a:pPr>
              <a:defRPr>
                <a:solidFill>
                  <a:srgbClr val="292934"/>
                </a:solidFill>
                <a:latin typeface="Garamond"/>
                <a:ea typeface="Garamond"/>
                <a:cs typeface="Garamond"/>
                <a:sym typeface="Garamond"/>
              </a:defRPr>
            </a:pPr>
          </a:p>
        </p:txBody>
      </p:sp>
      <p:sp>
        <p:nvSpPr>
          <p:cNvPr id="493" name="Rectangle"/>
          <p:cNvSpPr/>
          <p:nvPr/>
        </p:nvSpPr>
        <p:spPr>
          <a:xfrm>
            <a:off x="400050" y="1092200"/>
            <a:ext cx="4048473" cy="613642"/>
          </a:xfrm>
          <a:prstGeom prst="rect">
            <a:avLst/>
          </a:prstGeom>
          <a:solidFill>
            <a:srgbClr val="FFFFFF"/>
          </a:solidFill>
          <a:ln w="12700">
            <a:miter lim="400000"/>
          </a:ln>
        </p:spPr>
        <p:txBody>
          <a:bodyPr lIns="45719" rIns="45719" anchor="ctr"/>
          <a:lstStyle/>
          <a:p>
            <a:pPr>
              <a:defRPr>
                <a:solidFill>
                  <a:srgbClr val="FFFFFF"/>
                </a:solidFill>
              </a:defRPr>
            </a:pPr>
          </a:p>
        </p:txBody>
      </p:sp>
      <p:sp>
        <p:nvSpPr>
          <p:cNvPr id="494" name="Rectangle"/>
          <p:cNvSpPr/>
          <p:nvPr/>
        </p:nvSpPr>
        <p:spPr>
          <a:xfrm>
            <a:off x="222250" y="1655552"/>
            <a:ext cx="3536405" cy="5272858"/>
          </a:xfrm>
          <a:prstGeom prst="rect">
            <a:avLst/>
          </a:prstGeom>
          <a:solidFill>
            <a:srgbClr val="FFFFFF"/>
          </a:solidFill>
          <a:ln w="12700">
            <a:miter lim="400000"/>
          </a:ln>
        </p:spPr>
        <p:txBody>
          <a:bodyPr lIns="45719" rIns="45719" anchor="ctr"/>
          <a:lstStyle/>
          <a:p>
            <a:pPr>
              <a:defRPr>
                <a:solidFill>
                  <a:srgbClr val="FFFFFF"/>
                </a:solidFill>
              </a:defRPr>
            </a:pPr>
          </a:p>
        </p:txBody>
      </p:sp>
      <p:sp>
        <p:nvSpPr>
          <p:cNvPr id="495" name="Rectangle"/>
          <p:cNvSpPr/>
          <p:nvPr/>
        </p:nvSpPr>
        <p:spPr>
          <a:xfrm>
            <a:off x="3725073" y="3213137"/>
            <a:ext cx="292597" cy="1538214"/>
          </a:xfrm>
          <a:prstGeom prst="rect">
            <a:avLst/>
          </a:prstGeom>
          <a:solidFill>
            <a:srgbClr val="FFFFFF"/>
          </a:solidFill>
          <a:ln w="12700">
            <a:miter lim="400000"/>
          </a:ln>
        </p:spPr>
        <p:txBody>
          <a:bodyPr lIns="45719" rIns="45719" anchor="ctr"/>
          <a:lstStyle/>
          <a:p>
            <a:pPr>
              <a:defRPr>
                <a:solidFill>
                  <a:srgbClr val="FFFFFF"/>
                </a:solidFill>
              </a:defRPr>
            </a:pPr>
          </a:p>
        </p:txBody>
      </p:sp>
      <p:sp>
        <p:nvSpPr>
          <p:cNvPr id="496" name="Rectangle"/>
          <p:cNvSpPr/>
          <p:nvPr/>
        </p:nvSpPr>
        <p:spPr>
          <a:xfrm>
            <a:off x="4093373" y="1803437"/>
            <a:ext cx="654447" cy="1538214"/>
          </a:xfrm>
          <a:prstGeom prst="rect">
            <a:avLst/>
          </a:prstGeom>
          <a:solidFill>
            <a:srgbClr val="FFFFFF"/>
          </a:solidFill>
          <a:ln w="12700">
            <a:miter lim="400000"/>
          </a:ln>
        </p:spPr>
        <p:txBody>
          <a:bodyPr lIns="45719" rIns="45719" anchor="ctr"/>
          <a:lstStyle/>
          <a:p>
            <a:pPr>
              <a:defRPr>
                <a:solidFill>
                  <a:srgbClr val="FFFFFF"/>
                </a:solidFill>
              </a:defRPr>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8" name="Title 1"/>
          <p:cNvSpPr txBox="1"/>
          <p:nvPr>
            <p:ph type="title"/>
          </p:nvPr>
        </p:nvSpPr>
        <p:spPr>
          <a:xfrm>
            <a:off x="604519" y="85350"/>
            <a:ext cx="10124586" cy="1143001"/>
          </a:xfrm>
          <a:prstGeom prst="rect">
            <a:avLst/>
          </a:prstGeom>
        </p:spPr>
        <p:txBody>
          <a:bodyPr/>
          <a:lstStyle>
            <a:lvl1pPr algn="l"/>
          </a:lstStyle>
          <a:p>
            <a:pPr/>
            <a:r>
              <a:t>Review: Dynamic memory (new and delete)</a:t>
            </a:r>
          </a:p>
        </p:txBody>
      </p:sp>
      <p:sp>
        <p:nvSpPr>
          <p:cNvPr id="499" name="Slide Number Placeholder 3"/>
          <p:cNvSpPr txBox="1"/>
          <p:nvPr>
            <p:ph type="sldNum" sz="quarter" idx="2"/>
          </p:nvPr>
        </p:nvSpPr>
        <p:spPr>
          <a:xfrm>
            <a:off x="10160000" y="29210"/>
            <a:ext cx="301906" cy="307339"/>
          </a:xfrm>
          <a:prstGeom prst="rect">
            <a:avLst/>
          </a:prstGeom>
          <a:extLst>
            <a:ext uri="{C572A759-6A51-4108-AA02-DFA0A04FC94B}">
              <ma14:wrappingTextBoxFlag xmlns:ma14="http://schemas.microsoft.com/office/mac/drawingml/2011/main" val="1"/>
            </a:ext>
          </a:extLst>
        </p:spPr>
        <p:txBody>
          <a:bodyPr anchor="ctr"/>
          <a:lstStyle>
            <a:lvl1pPr>
              <a:spcBef>
                <a:spcPts val="0"/>
              </a:spcBef>
              <a:defRPr b="1">
                <a:solidFill>
                  <a:srgbClr val="FFFFFF"/>
                </a:solidFill>
                <a:latin typeface="+mn-lt"/>
                <a:ea typeface="+mn-ea"/>
                <a:cs typeface="+mn-cs"/>
                <a:sym typeface="Helvetica"/>
              </a:defRPr>
            </a:lvl1pPr>
          </a:lstStyle>
          <a:p>
            <a:pPr/>
            <a:fld id="{86CB4B4D-7CA3-9044-876B-883B54F8677D}" type="slidenum"/>
          </a:p>
        </p:txBody>
      </p:sp>
      <p:sp>
        <p:nvSpPr>
          <p:cNvPr id="500" name="Rectangle 5"/>
          <p:cNvSpPr txBox="1"/>
          <p:nvPr/>
        </p:nvSpPr>
        <p:spPr>
          <a:xfrm>
            <a:off x="646322" y="1119081"/>
            <a:ext cx="8214664" cy="13868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sz="2800">
                <a:solidFill>
                  <a:srgbClr val="292934"/>
                </a:solidFill>
                <a:latin typeface="Consolas"/>
                <a:ea typeface="Consolas"/>
                <a:cs typeface="Consolas"/>
                <a:sym typeface="Consolas"/>
              </a:defRPr>
            </a:pPr>
            <a:r>
              <a:t>Node* p1 = new Node {10, nullptr};</a:t>
            </a:r>
          </a:p>
          <a:p>
            <a:pPr>
              <a:defRPr sz="2800">
                <a:solidFill>
                  <a:srgbClr val="292934"/>
                </a:solidFill>
                <a:latin typeface="Consolas"/>
                <a:ea typeface="Consolas"/>
                <a:cs typeface="Consolas"/>
                <a:sym typeface="Consolas"/>
              </a:defRPr>
            </a:pPr>
            <a:r>
              <a:t>p1-&gt;next = new Node {30, nullptr};</a:t>
            </a:r>
            <a:endParaRPr>
              <a:latin typeface="+mn-lt"/>
              <a:ea typeface="+mn-ea"/>
              <a:cs typeface="+mn-cs"/>
              <a:sym typeface="Helvetica"/>
            </a:endParaR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2" name="Content Placeholder 2"/>
          <p:cNvSpPr txBox="1"/>
          <p:nvPr>
            <p:ph type="body" sz="half" idx="1"/>
          </p:nvPr>
        </p:nvSpPr>
        <p:spPr>
          <a:xfrm>
            <a:off x="700980" y="4045797"/>
            <a:ext cx="10005120" cy="2859413"/>
          </a:xfrm>
          <a:prstGeom prst="rect">
            <a:avLst/>
          </a:prstGeom>
        </p:spPr>
        <p:txBody>
          <a:bodyPr/>
          <a:lstStyle/>
          <a:p>
            <a:pPr marL="0" indent="0">
              <a:lnSpc>
                <a:spcPct val="99000"/>
              </a:lnSpc>
              <a:spcBef>
                <a:spcPts val="600"/>
              </a:spcBef>
              <a:buSzTx/>
              <a:buNone/>
              <a:defRPr sz="2800">
                <a:solidFill>
                  <a:schemeClr val="accent2"/>
                </a:solidFill>
              </a:defRPr>
            </a:pPr>
            <a:r>
              <a:t>Evaluate each of the following expressions?</a:t>
            </a:r>
          </a:p>
          <a:p>
            <a:pPr marL="514350" indent="-514350">
              <a:lnSpc>
                <a:spcPct val="90000"/>
              </a:lnSpc>
              <a:spcBef>
                <a:spcPts val="600"/>
              </a:spcBef>
              <a:buAutoNum type="arabicPeriod" startAt="1"/>
              <a:defRPr sz="2800">
                <a:latin typeface="Courier"/>
                <a:ea typeface="Courier"/>
                <a:cs typeface="Courier"/>
                <a:sym typeface="Courier"/>
              </a:defRPr>
            </a:pPr>
            <a:r>
              <a:t>head-&gt;data</a:t>
            </a:r>
          </a:p>
          <a:p>
            <a:pPr marL="514350" indent="-514350">
              <a:lnSpc>
                <a:spcPct val="90000"/>
              </a:lnSpc>
              <a:spcBef>
                <a:spcPts val="600"/>
              </a:spcBef>
              <a:buAutoNum type="arabicPeriod" startAt="1"/>
              <a:defRPr sz="2800">
                <a:latin typeface="Courier"/>
                <a:ea typeface="Courier"/>
                <a:cs typeface="Courier"/>
                <a:sym typeface="Courier"/>
              </a:defRPr>
            </a:pPr>
            <a:r>
              <a:t>head-&gt;next-&gt;data</a:t>
            </a:r>
          </a:p>
          <a:p>
            <a:pPr marL="514350" indent="-514350">
              <a:lnSpc>
                <a:spcPct val="90000"/>
              </a:lnSpc>
              <a:spcBef>
                <a:spcPts val="600"/>
              </a:spcBef>
              <a:buAutoNum type="arabicPeriod" startAt="1"/>
              <a:defRPr sz="2800">
                <a:latin typeface="Courier"/>
                <a:ea typeface="Courier"/>
                <a:cs typeface="Courier"/>
                <a:sym typeface="Courier"/>
              </a:defRPr>
            </a:pPr>
            <a:r>
              <a:t>head-&gt;next-&gt;next-&gt;data</a:t>
            </a:r>
          </a:p>
          <a:p>
            <a:pPr marL="514350" indent="-514350">
              <a:lnSpc>
                <a:spcPct val="90000"/>
              </a:lnSpc>
              <a:spcBef>
                <a:spcPts val="600"/>
              </a:spcBef>
              <a:buAutoNum type="arabicPeriod" startAt="1"/>
              <a:defRPr sz="2800">
                <a:latin typeface="Courier"/>
                <a:ea typeface="Courier"/>
                <a:cs typeface="Courier"/>
                <a:sym typeface="Courier"/>
              </a:defRPr>
            </a:pPr>
            <a:r>
              <a:t>head-&gt;next-&gt;next-&gt;next-&gt;data</a:t>
            </a:r>
          </a:p>
        </p:txBody>
      </p:sp>
      <p:sp>
        <p:nvSpPr>
          <p:cNvPr id="503" name="TextBox 23"/>
          <p:cNvSpPr txBox="1"/>
          <p:nvPr/>
        </p:nvSpPr>
        <p:spPr>
          <a:xfrm>
            <a:off x="8991600" y="4419601"/>
            <a:ext cx="2818342" cy="211180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marL="342900" indent="-342900">
              <a:buSzPct val="100000"/>
              <a:buAutoNum type="alphaUcPeriod" startAt="1"/>
              <a:defRPr sz="2800">
                <a:solidFill>
                  <a:srgbClr val="292934"/>
                </a:solidFill>
                <a:latin typeface="+mj-lt"/>
                <a:ea typeface="+mj-ea"/>
                <a:cs typeface="+mj-cs"/>
                <a:sym typeface="Arial"/>
              </a:defRPr>
            </a:pPr>
            <a:r>
              <a:t> 1</a:t>
            </a:r>
          </a:p>
          <a:p>
            <a:pPr marL="342900" indent="-342900">
              <a:buSzPct val="100000"/>
              <a:buAutoNum type="alphaUcPeriod" startAt="1"/>
              <a:defRPr sz="2800">
                <a:solidFill>
                  <a:srgbClr val="292934"/>
                </a:solidFill>
                <a:latin typeface="+mj-lt"/>
                <a:ea typeface="+mj-ea"/>
                <a:cs typeface="+mj-cs"/>
                <a:sym typeface="Arial"/>
              </a:defRPr>
            </a:pPr>
            <a:r>
              <a:t> 2</a:t>
            </a:r>
          </a:p>
          <a:p>
            <a:pPr marL="342900" indent="-342900">
              <a:buSzPct val="100000"/>
              <a:buAutoNum type="alphaUcPeriod" startAt="1"/>
              <a:defRPr sz="2800">
                <a:solidFill>
                  <a:srgbClr val="292934"/>
                </a:solidFill>
                <a:latin typeface="+mj-lt"/>
                <a:ea typeface="+mj-ea"/>
                <a:cs typeface="+mj-cs"/>
                <a:sym typeface="Arial"/>
              </a:defRPr>
            </a:pPr>
            <a:r>
              <a:t> 3</a:t>
            </a:r>
          </a:p>
          <a:p>
            <a:pPr marL="342900" indent="-342900">
              <a:buSzPct val="100000"/>
              <a:buAutoNum type="alphaUcPeriod" startAt="1"/>
              <a:defRPr sz="2800">
                <a:solidFill>
                  <a:srgbClr val="292934"/>
                </a:solidFill>
                <a:latin typeface="+mj-lt"/>
                <a:ea typeface="+mj-ea"/>
                <a:cs typeface="+mj-cs"/>
                <a:sym typeface="Arial"/>
              </a:defRPr>
            </a:pPr>
            <a:r>
              <a:t> nullptr</a:t>
            </a:r>
          </a:p>
          <a:p>
            <a:pPr marL="342900" indent="-342900">
              <a:buSzPct val="100000"/>
              <a:buAutoNum type="alphaUcPeriod" startAt="1"/>
              <a:defRPr sz="2800">
                <a:solidFill>
                  <a:srgbClr val="292934"/>
                </a:solidFill>
                <a:latin typeface="+mj-lt"/>
                <a:ea typeface="+mj-ea"/>
                <a:cs typeface="+mj-cs"/>
                <a:sym typeface="Arial"/>
              </a:defRPr>
            </a:pPr>
            <a:r>
              <a:t> Run time error</a:t>
            </a:r>
          </a:p>
        </p:txBody>
      </p:sp>
      <p:pic>
        <p:nvPicPr>
          <p:cNvPr id="504" name="Picture 9" descr="Picture 9"/>
          <p:cNvPicPr>
            <a:picLocks noChangeAspect="1"/>
          </p:cNvPicPr>
          <p:nvPr/>
        </p:nvPicPr>
        <p:blipFill>
          <a:blip r:embed="rId2">
            <a:extLst/>
          </a:blip>
          <a:stretch>
            <a:fillRect/>
          </a:stretch>
        </p:blipFill>
        <p:spPr>
          <a:xfrm>
            <a:off x="2750128" y="1752600"/>
            <a:ext cx="7917875" cy="1510617"/>
          </a:xfrm>
          <a:prstGeom prst="rect">
            <a:avLst/>
          </a:prstGeom>
          <a:ln w="12700">
            <a:miter lim="400000"/>
          </a:ln>
        </p:spPr>
      </p:pic>
      <p:sp>
        <p:nvSpPr>
          <p:cNvPr id="505" name="TextBox 31"/>
          <p:cNvSpPr txBox="1"/>
          <p:nvPr/>
        </p:nvSpPr>
        <p:spPr>
          <a:xfrm>
            <a:off x="914400" y="2321804"/>
            <a:ext cx="895210" cy="48620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800">
                <a:solidFill>
                  <a:srgbClr val="292934"/>
                </a:solidFill>
                <a:latin typeface="+mj-lt"/>
                <a:ea typeface="+mj-ea"/>
                <a:cs typeface="+mj-cs"/>
                <a:sym typeface="Arial"/>
              </a:defRPr>
            </a:lvl1pPr>
          </a:lstStyle>
          <a:p>
            <a:pPr/>
            <a:r>
              <a:t>head</a:t>
            </a:r>
          </a:p>
        </p:txBody>
      </p:sp>
      <p:sp>
        <p:nvSpPr>
          <p:cNvPr id="506" name="Line 14"/>
          <p:cNvSpPr/>
          <p:nvPr/>
        </p:nvSpPr>
        <p:spPr>
          <a:xfrm>
            <a:off x="1950136" y="2664203"/>
            <a:ext cx="877923" cy="2"/>
          </a:xfrm>
          <a:prstGeom prst="line">
            <a:avLst/>
          </a:prstGeom>
          <a:ln w="76200">
            <a:solidFill>
              <a:srgbClr val="292934"/>
            </a:solidFill>
            <a:miter lim="400000"/>
            <a:tailEnd type="triangle"/>
          </a:ln>
        </p:spPr>
        <p:txBody>
          <a:bodyPr lIns="45718" tIns="45718" rIns="45718" bIns="45718"/>
          <a:lstStyle/>
          <a:p>
            <a:pPr>
              <a:defRPr>
                <a:latin typeface="+mj-lt"/>
                <a:ea typeface="+mj-ea"/>
                <a:cs typeface="+mj-cs"/>
                <a:sym typeface="Arial"/>
              </a:defRPr>
            </a:pPr>
          </a:p>
        </p:txBody>
      </p:sp>
      <p:sp>
        <p:nvSpPr>
          <p:cNvPr id="507" name="Text Box 4"/>
          <p:cNvSpPr txBox="1"/>
          <p:nvPr/>
        </p:nvSpPr>
        <p:spPr>
          <a:xfrm>
            <a:off x="8204200" y="101600"/>
            <a:ext cx="3396514" cy="18694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1" sz="2000">
                <a:solidFill>
                  <a:srgbClr val="292934"/>
                </a:solidFill>
                <a:latin typeface="Consolas"/>
                <a:ea typeface="Consolas"/>
                <a:cs typeface="Consolas"/>
                <a:sym typeface="Consolas"/>
              </a:defRPr>
            </a:pPr>
          </a:p>
          <a:p>
            <a:pPr>
              <a:defRPr sz="2400">
                <a:solidFill>
                  <a:srgbClr val="292934"/>
                </a:solidFill>
                <a:latin typeface="Consolas"/>
                <a:ea typeface="Consolas"/>
                <a:cs typeface="Consolas"/>
                <a:sym typeface="Consolas"/>
              </a:defRPr>
            </a:pPr>
            <a:r>
              <a:t>struct Node {</a:t>
            </a:r>
            <a:endParaRPr>
              <a:latin typeface="Garamond"/>
              <a:ea typeface="Garamond"/>
              <a:cs typeface="Garamond"/>
              <a:sym typeface="Garamond"/>
            </a:endParaRPr>
          </a:p>
          <a:p>
            <a:pPr>
              <a:defRPr sz="2400">
                <a:solidFill>
                  <a:srgbClr val="292934"/>
                </a:solidFill>
                <a:latin typeface="Consolas"/>
                <a:ea typeface="Consolas"/>
                <a:cs typeface="Consolas"/>
                <a:sym typeface="Consolas"/>
              </a:defRPr>
            </a:pPr>
            <a:r>
              <a:t>     int data;</a:t>
            </a:r>
            <a:endParaRPr>
              <a:latin typeface="Garamond"/>
              <a:ea typeface="Garamond"/>
              <a:cs typeface="Garamond"/>
              <a:sym typeface="Garamond"/>
            </a:endParaRPr>
          </a:p>
          <a:p>
            <a:pPr>
              <a:defRPr sz="2400">
                <a:solidFill>
                  <a:srgbClr val="292934"/>
                </a:solidFill>
                <a:latin typeface="Consolas"/>
                <a:ea typeface="Consolas"/>
                <a:cs typeface="Consolas"/>
                <a:sym typeface="Consolas"/>
              </a:defRPr>
            </a:pPr>
            <a:r>
              <a:t>     Node *next;  </a:t>
            </a:r>
            <a:br/>
            <a:r>
              <a:t>};</a:t>
            </a:r>
          </a:p>
        </p:txBody>
      </p:sp>
      <p:sp>
        <p:nvSpPr>
          <p:cNvPr id="508" name="Assume the following linked list exists"/>
          <p:cNvSpPr txBox="1"/>
          <p:nvPr/>
        </p:nvSpPr>
        <p:spPr>
          <a:xfrm>
            <a:off x="363954" y="443683"/>
            <a:ext cx="5714564" cy="482734"/>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9000"/>
              </a:lnSpc>
              <a:spcBef>
                <a:spcPts val="600"/>
              </a:spcBef>
              <a:buClr>
                <a:srgbClr val="000000"/>
              </a:buClr>
              <a:defRPr sz="2800">
                <a:solidFill>
                  <a:schemeClr val="accent2"/>
                </a:solidFill>
                <a:latin typeface="Times New Roman"/>
                <a:ea typeface="Times New Roman"/>
                <a:cs typeface="Times New Roman"/>
                <a:sym typeface="Times New Roman"/>
              </a:defRPr>
            </a:lvl1pPr>
          </a:lstStyle>
          <a:p>
            <a:pPr/>
            <a:r>
              <a:t> Assume the following linked list exists</a:t>
            </a:r>
          </a:p>
        </p:txBody>
      </p:sp>
      <p:sp>
        <p:nvSpPr>
          <p:cNvPr id="509" name="Slide Number"/>
          <p:cNvSpPr txBox="1"/>
          <p:nvPr>
            <p:ph type="sldNum" sz="quarter" idx="2"/>
          </p:nvPr>
        </p:nvSpPr>
        <p:spPr>
          <a:xfrm>
            <a:off x="609600" y="6248400"/>
            <a:ext cx="321180" cy="332738"/>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511" name="Title 1"/>
          <p:cNvSpPr txBox="1"/>
          <p:nvPr>
            <p:ph type="title"/>
          </p:nvPr>
        </p:nvSpPr>
        <p:spPr>
          <a:xfrm>
            <a:off x="381000" y="228600"/>
            <a:ext cx="10972800" cy="990600"/>
          </a:xfrm>
          <a:prstGeom prst="rect">
            <a:avLst/>
          </a:prstGeom>
        </p:spPr>
        <p:txBody>
          <a:bodyPr/>
          <a:lstStyle/>
          <a:p>
            <a:pPr/>
            <a:r>
              <a:t>Simplest Linked List (just a head pointer)</a:t>
            </a:r>
          </a:p>
        </p:txBody>
      </p:sp>
      <p:sp>
        <p:nvSpPr>
          <p:cNvPr id="512" name="Slide Number Placeholder 3"/>
          <p:cNvSpPr txBox="1"/>
          <p:nvPr>
            <p:ph type="sldNum" sz="quarter" idx="2"/>
          </p:nvPr>
        </p:nvSpPr>
        <p:spPr>
          <a:xfrm>
            <a:off x="10160000" y="38469"/>
            <a:ext cx="222730" cy="288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513" name="Rectangle 10"/>
          <p:cNvSpPr/>
          <p:nvPr/>
        </p:nvSpPr>
        <p:spPr>
          <a:xfrm>
            <a:off x="914400" y="2438400"/>
            <a:ext cx="2590800" cy="285750"/>
          </a:xfrm>
          <a:prstGeom prst="rect">
            <a:avLst/>
          </a:prstGeom>
          <a:solidFill>
            <a:srgbClr val="FFFFFF"/>
          </a:solidFill>
          <a:ln>
            <a:solidFill>
              <a:srgbClr val="FFFFFF"/>
            </a:solidFill>
            <a:tailEnd type="triangle"/>
          </a:ln>
        </p:spPr>
        <p:txBody>
          <a:bodyPr lIns="45718" tIns="45718" rIns="45718" bIns="45718" anchor="ctr"/>
          <a:lstStyle/>
          <a:p>
            <a:pPr>
              <a:defRPr>
                <a:solidFill>
                  <a:srgbClr val="292934"/>
                </a:solidFill>
                <a:latin typeface="Garamond"/>
                <a:ea typeface="Garamond"/>
                <a:cs typeface="Garamond"/>
                <a:sym typeface="Garamond"/>
              </a:defRPr>
            </a:pPr>
          </a:p>
        </p:txBody>
      </p:sp>
      <p:sp>
        <p:nvSpPr>
          <p:cNvPr id="514" name="Content Placeholder 2"/>
          <p:cNvSpPr txBox="1"/>
          <p:nvPr>
            <p:ph type="body" idx="1"/>
          </p:nvPr>
        </p:nvSpPr>
        <p:spPr>
          <a:xfrm>
            <a:off x="425178" y="1295400"/>
            <a:ext cx="10972801" cy="4876801"/>
          </a:xfrm>
          <a:prstGeom prst="rect">
            <a:avLst/>
          </a:prstGeom>
        </p:spPr>
        <p:txBody>
          <a:bodyPr/>
          <a:lstStyle/>
          <a:p>
            <a:pPr/>
            <a:r>
              <a:t>Create an empty list</a:t>
            </a:r>
          </a:p>
        </p:txBody>
      </p:sp>
      <p:sp>
        <p:nvSpPr>
          <p:cNvPr id="515" name="Text Box 4"/>
          <p:cNvSpPr txBox="1"/>
          <p:nvPr/>
        </p:nvSpPr>
        <p:spPr>
          <a:xfrm>
            <a:off x="7912100" y="762000"/>
            <a:ext cx="3396514" cy="230123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1" sz="2400">
                <a:solidFill>
                  <a:srgbClr val="292934"/>
                </a:solidFill>
                <a:latin typeface="Consolas"/>
                <a:ea typeface="Consolas"/>
                <a:cs typeface="Consolas"/>
                <a:sym typeface="Consolas"/>
              </a:defRPr>
            </a:pPr>
          </a:p>
          <a:p>
            <a:pPr>
              <a:defRPr sz="2400">
                <a:solidFill>
                  <a:srgbClr val="292934"/>
                </a:solidFill>
                <a:latin typeface="Consolas"/>
                <a:ea typeface="Consolas"/>
                <a:cs typeface="Consolas"/>
                <a:sym typeface="Consolas"/>
              </a:defRPr>
            </a:pPr>
            <a:r>
              <a:t>struct Node {</a:t>
            </a:r>
            <a:endParaRPr>
              <a:latin typeface="Garamond"/>
              <a:ea typeface="Garamond"/>
              <a:cs typeface="Garamond"/>
              <a:sym typeface="Garamond"/>
            </a:endParaRPr>
          </a:p>
          <a:p>
            <a:pPr>
              <a:defRPr sz="2400">
                <a:solidFill>
                  <a:srgbClr val="292934"/>
                </a:solidFill>
                <a:latin typeface="Consolas"/>
                <a:ea typeface="Consolas"/>
                <a:cs typeface="Consolas"/>
                <a:sym typeface="Consolas"/>
              </a:defRPr>
            </a:pPr>
            <a:r>
              <a:t>     int data;</a:t>
            </a:r>
            <a:endParaRPr>
              <a:latin typeface="Garamond"/>
              <a:ea typeface="Garamond"/>
              <a:cs typeface="Garamond"/>
              <a:sym typeface="Garamond"/>
            </a:endParaRPr>
          </a:p>
          <a:p>
            <a:pPr>
              <a:defRPr sz="2400">
                <a:solidFill>
                  <a:srgbClr val="292934"/>
                </a:solidFill>
                <a:latin typeface="Consolas"/>
                <a:ea typeface="Consolas"/>
                <a:cs typeface="Consolas"/>
                <a:sym typeface="Consolas"/>
              </a:defRPr>
            </a:pPr>
            <a:r>
              <a:t>     Node*</a:t>
            </a:r>
            <a:r>
              <a:t> </a:t>
            </a:r>
            <a:r>
              <a:t>next;  </a:t>
            </a:r>
            <a:br/>
            <a:r>
              <a:t>};</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517" name="Title 1"/>
          <p:cNvSpPr txBox="1"/>
          <p:nvPr>
            <p:ph type="title"/>
          </p:nvPr>
        </p:nvSpPr>
        <p:spPr>
          <a:xfrm>
            <a:off x="482600" y="203200"/>
            <a:ext cx="10972800" cy="990600"/>
          </a:xfrm>
          <a:prstGeom prst="rect">
            <a:avLst/>
          </a:prstGeom>
        </p:spPr>
        <p:txBody>
          <a:bodyPr/>
          <a:lstStyle/>
          <a:p>
            <a:pPr/>
            <a:r>
              <a:t>Review: Heap vs. stack</a:t>
            </a:r>
          </a:p>
        </p:txBody>
      </p:sp>
      <p:sp>
        <p:nvSpPr>
          <p:cNvPr id="518" name="1 #include &lt;iostream&gt;…"/>
          <p:cNvSpPr txBox="1"/>
          <p:nvPr/>
        </p:nvSpPr>
        <p:spPr>
          <a:xfrm>
            <a:off x="321116" y="1280795"/>
            <a:ext cx="6526816" cy="3291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C33720"/>
                </a:solidFill>
                <a:latin typeface="Menlo Regular"/>
                <a:ea typeface="Menlo Regular"/>
                <a:cs typeface="Menlo Regular"/>
                <a:sym typeface="Menlo Regular"/>
              </a:defRPr>
            </a:pPr>
            <a:r>
              <a:t>  1 </a:t>
            </a:r>
            <a:r>
              <a:rPr>
                <a:solidFill>
                  <a:srgbClr val="D53BD3"/>
                </a:solidFill>
              </a:rPr>
              <a:t>#include </a:t>
            </a:r>
            <a:r>
              <a:t>&lt;iostream&gt;</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CD7923"/>
                </a:solidFill>
                <a:latin typeface="Menlo Regular"/>
                <a:ea typeface="Menlo Regular"/>
                <a:cs typeface="Menlo Regular"/>
                <a:sym typeface="Menlo Regular"/>
              </a:defRPr>
            </a:pPr>
            <a:r>
              <a:t>  2 using</a:t>
            </a:r>
            <a:r>
              <a:rPr>
                <a:solidFill>
                  <a:srgbClr val="000000"/>
                </a:solidFill>
              </a:rPr>
              <a:t> </a:t>
            </a:r>
            <a:r>
              <a:rPr>
                <a:solidFill>
                  <a:srgbClr val="34BC26"/>
                </a:solidFill>
              </a:rPr>
              <a:t>namespace</a:t>
            </a:r>
            <a:r>
              <a:rPr>
                <a:solidFill>
                  <a:srgbClr val="000000"/>
                </a:solidFill>
              </a:rPr>
              <a:t> std;</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CD7923"/>
                </a:solidFill>
                <a:latin typeface="Menlo Regular"/>
                <a:ea typeface="Menlo Regular"/>
                <a:cs typeface="Menlo Regular"/>
                <a:sym typeface="Menlo Regular"/>
              </a:defRPr>
            </a:pPr>
            <a:r>
              <a:t>  3 </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CD7923"/>
                </a:solidFill>
                <a:latin typeface="Menlo Regular"/>
                <a:ea typeface="Menlo Regular"/>
                <a:cs typeface="Menlo Regular"/>
                <a:sym typeface="Menlo Regular"/>
              </a:defRPr>
            </a:pPr>
            <a:r>
              <a:t>  4 </a:t>
            </a:r>
            <a:r>
              <a:rPr>
                <a:solidFill>
                  <a:srgbClr val="34BC26"/>
                </a:solidFill>
              </a:rPr>
              <a:t>int*</a:t>
            </a:r>
            <a:r>
              <a:t> createAnIntArray(int len)</a:t>
            </a:r>
            <a:r>
              <a:rPr>
                <a:solidFill>
                  <a:srgbClr val="000000"/>
                </a:solidFill>
              </a:rPr>
              <a:t>{</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CD7923"/>
                </a:solidFill>
                <a:latin typeface="Menlo Regular"/>
                <a:ea typeface="Menlo Regular"/>
                <a:cs typeface="Menlo Regular"/>
                <a:sym typeface="Menlo Regular"/>
              </a:defRPr>
            </a:pPr>
            <a:r>
              <a:t>  5 </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CD7923"/>
                </a:solidFill>
                <a:latin typeface="Menlo Regular"/>
                <a:ea typeface="Menlo Regular"/>
                <a:cs typeface="Menlo Regular"/>
                <a:sym typeface="Menlo Regular"/>
              </a:defRPr>
            </a:pPr>
            <a:r>
              <a:t>  6 </a:t>
            </a:r>
            <a:r>
              <a:rPr>
                <a:solidFill>
                  <a:srgbClr val="000000"/>
                </a:solidFill>
              </a:rPr>
              <a:t>    int arr[len];</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CD7923"/>
                </a:solidFill>
                <a:latin typeface="Menlo Regular"/>
                <a:ea typeface="Menlo Regular"/>
                <a:cs typeface="Menlo Regular"/>
                <a:sym typeface="Menlo Regular"/>
              </a:defRPr>
            </a:pPr>
            <a:r>
              <a:t>  7 </a:t>
            </a:r>
            <a:r>
              <a:rPr>
                <a:solidFill>
                  <a:srgbClr val="000000"/>
                </a:solidFill>
              </a:rPr>
              <a:t>    return arr;</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CD7923"/>
                </a:solidFill>
                <a:latin typeface="Menlo Regular"/>
                <a:ea typeface="Menlo Regular"/>
                <a:cs typeface="Menlo Regular"/>
                <a:sym typeface="Menlo Regular"/>
              </a:defRPr>
            </a:pPr>
            <a:r>
              <a:t>  8 </a:t>
            </a:r>
            <a:r>
              <a:rPr>
                <a:solidFill>
                  <a:srgbClr val="000000"/>
                </a:solidFill>
              </a:rPr>
              <a:t>   </a:t>
            </a:r>
          </a:p>
          <a:p>
            <a:pPr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2400">
                <a:solidFill>
                  <a:srgbClr val="CD7923"/>
                </a:solidFill>
                <a:latin typeface="Menlo Regular"/>
                <a:ea typeface="Menlo Regular"/>
                <a:cs typeface="Menlo Regular"/>
                <a:sym typeface="Menlo Regular"/>
              </a:defRPr>
            </a:pPr>
            <a:r>
              <a:t>  9 </a:t>
            </a:r>
            <a:r>
              <a:rPr>
                <a:solidFill>
                  <a:srgbClr val="000000"/>
                </a:solidFill>
              </a:rPr>
              <a:t>}</a:t>
            </a:r>
          </a:p>
        </p:txBody>
      </p:sp>
      <p:sp>
        <p:nvSpPr>
          <p:cNvPr id="519" name="Does the code correctly create an array of integers?…"/>
          <p:cNvSpPr txBox="1"/>
          <p:nvPr/>
        </p:nvSpPr>
        <p:spPr>
          <a:xfrm>
            <a:off x="778489" y="4761230"/>
            <a:ext cx="9910846" cy="20726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sz="2900">
                <a:latin typeface="Arial Unicode MS"/>
                <a:ea typeface="Arial Unicode MS"/>
                <a:cs typeface="Arial Unicode MS"/>
                <a:sym typeface="Arial Unicode MS"/>
              </a:defRPr>
            </a:pPr>
            <a:r>
              <a:t>Where does the </a:t>
            </a:r>
            <a:r>
              <a:t>above function</a:t>
            </a:r>
            <a:r>
              <a:t> create the array of integers?</a:t>
            </a:r>
          </a:p>
          <a:p>
            <a:pPr marL="484605" indent="-484605">
              <a:buSzPct val="100000"/>
              <a:buAutoNum type="alphaUcPeriod" startAt="1"/>
              <a:defRPr sz="2900">
                <a:latin typeface="Arial Unicode MS"/>
                <a:ea typeface="Arial Unicode MS"/>
                <a:cs typeface="Arial Unicode MS"/>
                <a:sym typeface="Arial Unicode MS"/>
              </a:defRPr>
            </a:pPr>
            <a:r>
              <a:t>Stack </a:t>
            </a:r>
          </a:p>
          <a:p>
            <a:pPr marL="484605" indent="-484605">
              <a:buSzPct val="100000"/>
              <a:buAutoNum type="alphaUcPeriod" startAt="1"/>
              <a:defRPr sz="2900">
                <a:latin typeface="Arial Unicode MS"/>
                <a:ea typeface="Arial Unicode MS"/>
                <a:cs typeface="Arial Unicode MS"/>
                <a:sym typeface="Arial Unicode MS"/>
              </a:defRPr>
            </a:pPr>
            <a:r>
              <a:t>Heap</a:t>
            </a:r>
          </a:p>
          <a:p>
            <a:pPr marL="484605" indent="-484605">
              <a:buSzPct val="100000"/>
              <a:buAutoNum type="alphaUcPeriod" startAt="1"/>
              <a:defRPr sz="2900">
                <a:latin typeface="Arial Unicode MS"/>
                <a:ea typeface="Arial Unicode MS"/>
                <a:cs typeface="Arial Unicode MS"/>
                <a:sym typeface="Arial Unicode MS"/>
              </a:defRPr>
            </a:pPr>
            <a:r>
              <a:t>Don’t know, what do you mean by stack and heap?</a:t>
            </a:r>
          </a:p>
        </p:txBody>
      </p:sp>
      <p:sp>
        <p:nvSpPr>
          <p:cNvPr id="520" name="Slide Number"/>
          <p:cNvSpPr txBox="1"/>
          <p:nvPr>
            <p:ph type="sldNum" sz="quarter" idx="2"/>
          </p:nvPr>
        </p:nvSpPr>
        <p:spPr>
          <a:xfrm>
            <a:off x="10160000" y="38469"/>
            <a:ext cx="222730" cy="288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 name="Title 1"/>
          <p:cNvSpPr txBox="1"/>
          <p:nvPr>
            <p:ph type="title"/>
          </p:nvPr>
        </p:nvSpPr>
        <p:spPr>
          <a:xfrm>
            <a:off x="127000" y="432499"/>
            <a:ext cx="11706722" cy="1346846"/>
          </a:xfrm>
          <a:prstGeom prst="rect">
            <a:avLst/>
          </a:prstGeom>
        </p:spPr>
        <p:txBody>
          <a:bodyPr/>
          <a:lstStyle/>
          <a:p>
            <a:pPr>
              <a:defRPr spc="-111"/>
            </a:pPr>
            <a:r>
              <a:t>About this course: </a:t>
            </a:r>
            <a:br/>
          </a:p>
        </p:txBody>
      </p:sp>
      <p:sp>
        <p:nvSpPr>
          <p:cNvPr id="320" name="Slide Number Placeholder 4"/>
          <p:cNvSpPr txBox="1"/>
          <p:nvPr>
            <p:ph type="sldNum" sz="quarter" idx="2"/>
          </p:nvPr>
        </p:nvSpPr>
        <p:spPr>
          <a:xfrm>
            <a:off x="10160000" y="38685"/>
            <a:ext cx="204525" cy="288390"/>
          </a:xfrm>
          <a:prstGeom prst="rect">
            <a:avLst/>
          </a:prstGeom>
          <a:extLst>
            <a:ext uri="{C572A759-6A51-4108-AA02-DFA0A04FC94B}">
              <ma14:wrappingTextBoxFlag xmlns:ma14="http://schemas.microsoft.com/office/mac/drawingml/2011/main" val="1"/>
            </a:ext>
          </a:extLst>
        </p:spPr>
        <p:txBody>
          <a:bodyPr/>
          <a:lstStyle>
            <a:lvl1pPr>
              <a:defRPr sz="1200">
                <a:solidFill>
                  <a:srgbClr val="292934"/>
                </a:solidFill>
                <a:latin typeface="Lucida Sans Unicode"/>
                <a:ea typeface="Lucida Sans Unicode"/>
                <a:cs typeface="Lucida Sans Unicode"/>
                <a:sym typeface="Lucida Sans Unicode"/>
              </a:defRPr>
            </a:lvl1pPr>
          </a:lstStyle>
          <a:p>
            <a:pPr/>
            <a:fld id="{86CB4B4D-7CA3-9044-876B-883B54F8677D}" type="slidenum"/>
          </a:p>
        </p:txBody>
      </p:sp>
      <p:pic>
        <p:nvPicPr>
          <p:cNvPr id="321" name="Picture 13" descr="Picture 13"/>
          <p:cNvPicPr>
            <a:picLocks noChangeAspect="1"/>
          </p:cNvPicPr>
          <p:nvPr/>
        </p:nvPicPr>
        <p:blipFill>
          <a:blip r:embed="rId3">
            <a:extLst/>
          </a:blip>
          <a:stretch>
            <a:fillRect/>
          </a:stretch>
        </p:blipFill>
        <p:spPr>
          <a:xfrm>
            <a:off x="2336800" y="4457970"/>
            <a:ext cx="4514850" cy="1104901"/>
          </a:xfrm>
          <a:prstGeom prst="rect">
            <a:avLst/>
          </a:prstGeom>
          <a:ln w="12700">
            <a:miter lim="400000"/>
          </a:ln>
        </p:spPr>
      </p:pic>
      <p:pic>
        <p:nvPicPr>
          <p:cNvPr id="322" name="Picture 6" descr="Picture 6"/>
          <p:cNvPicPr>
            <a:picLocks noChangeAspect="1"/>
          </p:cNvPicPr>
          <p:nvPr/>
        </p:nvPicPr>
        <p:blipFill>
          <a:blip r:embed="rId4">
            <a:extLst/>
          </a:blip>
          <a:stretch>
            <a:fillRect/>
          </a:stretch>
        </p:blipFill>
        <p:spPr>
          <a:xfrm>
            <a:off x="215900" y="4276381"/>
            <a:ext cx="2087956" cy="1695674"/>
          </a:xfrm>
          <a:prstGeom prst="rect">
            <a:avLst/>
          </a:prstGeom>
          <a:ln w="12700">
            <a:miter lim="400000"/>
          </a:ln>
        </p:spPr>
      </p:pic>
      <p:sp>
        <p:nvSpPr>
          <p:cNvPr id="323" name="TextBox 16"/>
          <p:cNvSpPr txBox="1"/>
          <p:nvPr/>
        </p:nvSpPr>
        <p:spPr>
          <a:xfrm>
            <a:off x="1130300" y="6189724"/>
            <a:ext cx="5461596" cy="609884"/>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600">
                <a:solidFill>
                  <a:srgbClr val="C00000"/>
                </a:solidFill>
                <a:latin typeface="+mj-lt"/>
                <a:ea typeface="+mj-ea"/>
                <a:cs typeface="+mj-cs"/>
                <a:sym typeface="Arial"/>
              </a:defRPr>
            </a:lvl1pPr>
          </a:lstStyle>
          <a:p>
            <a:pPr/>
            <a:r>
              <a:t>Data Structures and C++</a:t>
            </a:r>
          </a:p>
        </p:txBody>
      </p:sp>
      <p:sp>
        <p:nvSpPr>
          <p:cNvPr id="324" name="TextBox 17"/>
          <p:cNvSpPr txBox="1"/>
          <p:nvPr/>
        </p:nvSpPr>
        <p:spPr>
          <a:xfrm>
            <a:off x="7493000" y="6202216"/>
            <a:ext cx="5943600" cy="5849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3500">
                <a:solidFill>
                  <a:srgbClr val="0070C0"/>
                </a:solidFill>
                <a:latin typeface="+mj-lt"/>
                <a:ea typeface="+mj-ea"/>
                <a:cs typeface="+mj-cs"/>
                <a:sym typeface="Arial"/>
              </a:defRPr>
            </a:lvl1pPr>
          </a:lstStyle>
          <a:p>
            <a:pPr/>
            <a:r>
              <a:t>Complexity Analysis</a:t>
            </a:r>
          </a:p>
        </p:txBody>
      </p:sp>
      <p:pic>
        <p:nvPicPr>
          <p:cNvPr id="325" name="Picture 2" descr="Picture 2"/>
          <p:cNvPicPr>
            <a:picLocks noChangeAspect="1"/>
          </p:cNvPicPr>
          <p:nvPr/>
        </p:nvPicPr>
        <p:blipFill>
          <a:blip r:embed="rId5">
            <a:extLst/>
          </a:blip>
          <a:stretch>
            <a:fillRect/>
          </a:stretch>
        </p:blipFill>
        <p:spPr>
          <a:xfrm>
            <a:off x="7620000" y="4226935"/>
            <a:ext cx="3810000" cy="1794566"/>
          </a:xfrm>
          <a:prstGeom prst="rect">
            <a:avLst/>
          </a:prstGeom>
          <a:ln w="12700">
            <a:miter lim="400000"/>
          </a:ln>
        </p:spPr>
      </p:pic>
      <p:sp>
        <p:nvSpPr>
          <p:cNvPr id="326" name="Fast coding, clear thinking, no AI shortcuts…"/>
          <p:cNvSpPr txBox="1"/>
          <p:nvPr>
            <p:ph type="body" sz="half" idx="1"/>
          </p:nvPr>
        </p:nvSpPr>
        <p:spPr>
          <a:xfrm>
            <a:off x="381000" y="1292361"/>
            <a:ext cx="11430000" cy="2576855"/>
          </a:xfrm>
          <a:prstGeom prst="rect">
            <a:avLst/>
          </a:prstGeom>
        </p:spPr>
        <p:txBody>
          <a:bodyPr/>
          <a:lstStyle/>
          <a:p>
            <a:pPr marL="0" indent="0">
              <a:buClrTx/>
              <a:buSzTx/>
              <a:buFontTx/>
              <a:buNone/>
            </a:pPr>
            <a:r>
              <a:t>Fast coding, clear thinking, no AI shortcuts</a:t>
            </a:r>
          </a:p>
          <a:p>
            <a:pPr marL="240631" indent="-240631">
              <a:buClrTx/>
              <a:buSzPct val="100000"/>
              <a:buFontTx/>
            </a:pPr>
            <a:r>
              <a:t>Design and implement</a:t>
            </a:r>
            <a:r>
              <a:rPr b="1"/>
              <a:t> </a:t>
            </a:r>
            <a:r>
              <a:rPr b="1">
                <a:solidFill>
                  <a:schemeClr val="accent2">
                    <a:lumOff val="-5019"/>
                  </a:schemeClr>
                </a:solidFill>
              </a:rPr>
              <a:t>larger programs</a:t>
            </a:r>
            <a:r>
              <a:t> that </a:t>
            </a:r>
            <a:r>
              <a:rPr b="1">
                <a:solidFill>
                  <a:schemeClr val="accent2">
                    <a:lumOff val="-5019"/>
                  </a:schemeClr>
                </a:solidFill>
              </a:rPr>
              <a:t>run fast </a:t>
            </a:r>
            <a:endParaRPr b="1">
              <a:solidFill>
                <a:schemeClr val="accent2">
                  <a:lumOff val="-5019"/>
                </a:schemeClr>
              </a:solidFill>
            </a:endParaRPr>
          </a:p>
          <a:p>
            <a:pPr lvl="1" marL="621631" indent="-240631">
              <a:buClrTx/>
              <a:buSzPct val="100000"/>
              <a:buFontTx/>
            </a:pPr>
            <a:r>
              <a:t>Organize </a:t>
            </a:r>
            <a:r>
              <a:rPr b="1">
                <a:solidFill>
                  <a:schemeClr val="accent2">
                    <a:lumOff val="-5019"/>
                  </a:schemeClr>
                </a:solidFill>
              </a:rPr>
              <a:t>data</a:t>
            </a:r>
            <a:r>
              <a:t> in programs using </a:t>
            </a:r>
            <a:r>
              <a:rPr b="1"/>
              <a:t>data structures</a:t>
            </a:r>
          </a:p>
          <a:p>
            <a:pPr lvl="1" marL="621631" indent="-240631">
              <a:buClrTx/>
              <a:buSzPct val="100000"/>
              <a:buFontTx/>
            </a:pPr>
            <a:r>
              <a:rPr b="1">
                <a:solidFill>
                  <a:schemeClr val="accent2">
                    <a:lumOff val="-5019"/>
                  </a:schemeClr>
                </a:solidFill>
              </a:rPr>
              <a:t>Analyze</a:t>
            </a:r>
            <a:r>
              <a:t> the </a:t>
            </a:r>
            <a:r>
              <a:rPr b="1">
                <a:solidFill>
                  <a:schemeClr val="accent2">
                    <a:lumOff val="-5019"/>
                  </a:schemeClr>
                </a:solidFill>
              </a:rPr>
              <a:t>complexity</a:t>
            </a:r>
            <a:r>
              <a:t> of your programs</a:t>
            </a:r>
          </a:p>
          <a:p>
            <a:pPr marL="240631" indent="-240631">
              <a:buClrTx/>
              <a:buSzPct val="100000"/>
              <a:buFontTx/>
            </a:pPr>
            <a:r>
              <a:t>Prep for </a:t>
            </a:r>
            <a:r>
              <a:rPr b="1"/>
              <a:t>technical interviews</a:t>
            </a:r>
            <a:endParaRPr b="1"/>
          </a:p>
          <a:p>
            <a:pPr marL="240631" indent="-240631">
              <a:buClrTx/>
              <a:buSzPct val="100000"/>
              <a:buFontTx/>
            </a:pPr>
            <a:r>
              <a:rPr b="1"/>
              <a:t>Today: Solve a classic problem to reverse a linked list</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522" name="Title 1"/>
          <p:cNvSpPr txBox="1"/>
          <p:nvPr>
            <p:ph type="title"/>
          </p:nvPr>
        </p:nvSpPr>
        <p:spPr>
          <a:xfrm>
            <a:off x="76199" y="393167"/>
            <a:ext cx="12379963" cy="982979"/>
          </a:xfrm>
          <a:prstGeom prst="rect">
            <a:avLst/>
          </a:prstGeom>
        </p:spPr>
        <p:txBody>
          <a:bodyPr/>
          <a:lstStyle/>
          <a:p>
            <a:pPr/>
            <a:r>
              <a:t>Review: C++ Program’s Memory Regions</a:t>
            </a:r>
          </a:p>
        </p:txBody>
      </p:sp>
      <p:pic>
        <p:nvPicPr>
          <p:cNvPr id="523" name="Screen Shot 2021-03-30 at 7.40.41 PM.png" descr="Screen Shot 2021-03-30 at 7.40.41 PM.png"/>
          <p:cNvPicPr>
            <a:picLocks noChangeAspect="1"/>
          </p:cNvPicPr>
          <p:nvPr/>
        </p:nvPicPr>
        <p:blipFill>
          <a:blip r:embed="rId3">
            <a:extLst/>
          </a:blip>
          <a:stretch>
            <a:fillRect/>
          </a:stretch>
        </p:blipFill>
        <p:spPr>
          <a:xfrm>
            <a:off x="107352" y="1403551"/>
            <a:ext cx="7337446" cy="5289349"/>
          </a:xfrm>
          <a:prstGeom prst="rect">
            <a:avLst/>
          </a:prstGeom>
          <a:ln w="12700">
            <a:miter lim="400000"/>
          </a:ln>
        </p:spPr>
      </p:pic>
      <p:sp>
        <p:nvSpPr>
          <p:cNvPr id="524" name="Stack: Segment of memory managed automatically using a Last in First Out (LIFO) principle.…"/>
          <p:cNvSpPr txBox="1"/>
          <p:nvPr>
            <p:ph type="body" sz="half" idx="1"/>
          </p:nvPr>
        </p:nvSpPr>
        <p:spPr>
          <a:xfrm>
            <a:off x="6018424" y="1648886"/>
            <a:ext cx="6215720" cy="5130801"/>
          </a:xfrm>
          <a:prstGeom prst="rect">
            <a:avLst/>
          </a:prstGeom>
        </p:spPr>
        <p:txBody>
          <a:bodyPr/>
          <a:lstStyle/>
          <a:p>
            <a:pPr marL="342899" indent="-342899">
              <a:spcBef>
                <a:spcPts val="2100"/>
              </a:spcBef>
              <a:buClr>
                <a:srgbClr val="000000"/>
              </a:buClr>
              <a:buSzPct val="100000"/>
              <a:buFontTx/>
              <a:defRPr sz="2500">
                <a:solidFill>
                  <a:srgbClr val="000000"/>
                </a:solidFill>
                <a:latin typeface="Times New Roman"/>
                <a:ea typeface="Times New Roman"/>
                <a:cs typeface="Times New Roman"/>
                <a:sym typeface="Times New Roman"/>
              </a:defRPr>
            </a:pPr>
            <a:r>
              <a:t>Stack: Segment of memory managed automatically using a Last in First Out (LIFO) principle.</a:t>
            </a:r>
          </a:p>
          <a:p>
            <a:pPr marL="342899" indent="-342899">
              <a:spcBef>
                <a:spcPts val="2100"/>
              </a:spcBef>
              <a:buClr>
                <a:srgbClr val="000000"/>
              </a:buClr>
              <a:buSzPct val="100000"/>
              <a:buFontTx/>
              <a:defRPr sz="2500">
                <a:solidFill>
                  <a:srgbClr val="000000"/>
                </a:solidFill>
                <a:latin typeface="Times New Roman"/>
                <a:ea typeface="Times New Roman"/>
                <a:cs typeface="Times New Roman"/>
                <a:sym typeface="Times New Roman"/>
              </a:defRPr>
            </a:pPr>
            <a:r>
              <a:t>Heap: Segment of memory managed by the programmer</a:t>
            </a:r>
          </a:p>
          <a:p>
            <a:pPr lvl="1" marL="800100" indent="-342900">
              <a:spcBef>
                <a:spcPts val="2100"/>
              </a:spcBef>
              <a:buClr>
                <a:srgbClr val="000000"/>
              </a:buClr>
              <a:buSzPct val="100000"/>
              <a:buFontTx/>
              <a:defRPr sz="2500">
                <a:solidFill>
                  <a:srgbClr val="000000"/>
                </a:solidFill>
                <a:latin typeface="Times New Roman"/>
                <a:ea typeface="Times New Roman"/>
                <a:cs typeface="Times New Roman"/>
                <a:sym typeface="Times New Roman"/>
              </a:defRPr>
            </a:pPr>
            <a:r>
              <a:t>Data created on the heap stays there </a:t>
            </a:r>
          </a:p>
          <a:p>
            <a:pPr lvl="1" marL="786910" indent="-329710">
              <a:spcBef>
                <a:spcPts val="2100"/>
              </a:spcBef>
              <a:buClr>
                <a:srgbClr val="000000"/>
              </a:buClr>
              <a:buSzPct val="100000"/>
              <a:buFontTx/>
              <a:buChar char="–"/>
              <a:defRPr sz="2500">
                <a:solidFill>
                  <a:srgbClr val="000000"/>
                </a:solidFill>
                <a:latin typeface="Times New Roman"/>
                <a:ea typeface="Times New Roman"/>
                <a:cs typeface="Times New Roman"/>
                <a:sym typeface="Times New Roman"/>
              </a:defRPr>
            </a:pPr>
            <a:r>
              <a:t>FOREVER or</a:t>
            </a:r>
          </a:p>
          <a:p>
            <a:pPr lvl="1" marL="786910" indent="-329710">
              <a:spcBef>
                <a:spcPts val="2100"/>
              </a:spcBef>
              <a:buClr>
                <a:srgbClr val="000000"/>
              </a:buClr>
              <a:buSzPct val="100000"/>
              <a:buFontTx/>
              <a:buChar char="–"/>
              <a:defRPr sz="2500">
                <a:solidFill>
                  <a:srgbClr val="000000"/>
                </a:solidFill>
                <a:latin typeface="Times New Roman"/>
                <a:ea typeface="Times New Roman"/>
                <a:cs typeface="Times New Roman"/>
                <a:sym typeface="Times New Roman"/>
              </a:defRPr>
            </a:pPr>
            <a:r>
              <a:t>until the programmer explicitly deletes it</a:t>
            </a:r>
          </a:p>
        </p:txBody>
      </p:sp>
      <p:sp>
        <p:nvSpPr>
          <p:cNvPr id="525" name="Slide Number"/>
          <p:cNvSpPr txBox="1"/>
          <p:nvPr>
            <p:ph type="sldNum" sz="quarter" idx="2"/>
          </p:nvPr>
        </p:nvSpPr>
        <p:spPr>
          <a:xfrm>
            <a:off x="10160000" y="38469"/>
            <a:ext cx="222730" cy="288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529" name="Title 1"/>
          <p:cNvSpPr txBox="1"/>
          <p:nvPr>
            <p:ph type="title"/>
          </p:nvPr>
        </p:nvSpPr>
        <p:spPr>
          <a:xfrm>
            <a:off x="482600" y="203200"/>
            <a:ext cx="10972800" cy="990600"/>
          </a:xfrm>
          <a:prstGeom prst="rect">
            <a:avLst/>
          </a:prstGeom>
        </p:spPr>
        <p:txBody>
          <a:bodyPr/>
          <a:lstStyle/>
          <a:p>
            <a:pPr/>
            <a:r>
              <a:t>Review: Heap vs. stack</a:t>
            </a:r>
          </a:p>
        </p:txBody>
      </p:sp>
      <p:sp>
        <p:nvSpPr>
          <p:cNvPr id="530" name="1 #include &lt;iostream&gt;…"/>
          <p:cNvSpPr txBox="1"/>
          <p:nvPr/>
        </p:nvSpPr>
        <p:spPr>
          <a:xfrm>
            <a:off x="511616" y="1365789"/>
            <a:ext cx="7590714" cy="37490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defTabSz="457200">
              <a:lnSpc>
                <a:spcPts val="4200"/>
              </a:lnSpc>
              <a:defRPr sz="2000">
                <a:solidFill>
                  <a:srgbClr val="A31515"/>
                </a:solidFill>
                <a:latin typeface="Menlo Regular"/>
                <a:ea typeface="Menlo Regular"/>
                <a:cs typeface="Menlo Regular"/>
                <a:sym typeface="Menlo Regular"/>
              </a:defRPr>
            </a:pPr>
            <a:r>
              <a:rPr>
                <a:solidFill>
                  <a:srgbClr val="0000FF"/>
                </a:solidFill>
              </a:rPr>
              <a:t>#include </a:t>
            </a:r>
            <a:r>
              <a:t>&lt;iostream&gt;</a:t>
            </a:r>
            <a:endParaRPr>
              <a:solidFill>
                <a:srgbClr val="000000"/>
              </a:solidFill>
            </a:endParaRPr>
          </a:p>
          <a:p>
            <a:pPr defTabSz="457200">
              <a:lnSpc>
                <a:spcPts val="4200"/>
              </a:lnSpc>
              <a:defRPr sz="2000">
                <a:latin typeface="Menlo Regular"/>
                <a:ea typeface="Menlo Regular"/>
                <a:cs typeface="Menlo Regular"/>
                <a:sym typeface="Menlo Regular"/>
              </a:defRPr>
            </a:pPr>
          </a:p>
          <a:p>
            <a:pPr defTabSz="457200">
              <a:lnSpc>
                <a:spcPts val="4200"/>
              </a:lnSpc>
              <a:defRPr sz="2000">
                <a:latin typeface="Menlo Regular"/>
                <a:ea typeface="Menlo Regular"/>
                <a:cs typeface="Menlo Regular"/>
                <a:sym typeface="Menlo Regular"/>
              </a:defRPr>
            </a:pPr>
            <a:r>
              <a:rPr>
                <a:solidFill>
                  <a:srgbClr val="0000FF"/>
                </a:solidFill>
              </a:rPr>
              <a:t>int</a:t>
            </a:r>
            <a:r>
              <a:t> main() {</a:t>
            </a:r>
          </a:p>
          <a:p>
            <a:pPr defTabSz="457200">
              <a:lnSpc>
                <a:spcPts val="4200"/>
              </a:lnSpc>
              <a:defRPr sz="2000">
                <a:latin typeface="Menlo Regular"/>
                <a:ea typeface="Menlo Regular"/>
                <a:cs typeface="Menlo Regular"/>
                <a:sym typeface="Menlo Regular"/>
              </a:defRPr>
            </a:pPr>
            <a:r>
              <a:t>  </a:t>
            </a:r>
            <a:r>
              <a:rPr>
                <a:solidFill>
                  <a:srgbClr val="0000FF"/>
                </a:solidFill>
              </a:rPr>
              <a:t>int</a:t>
            </a:r>
            <a:r>
              <a:t>* x = </a:t>
            </a:r>
            <a:r>
              <a:rPr>
                <a:solidFill>
                  <a:srgbClr val="0000FF"/>
                </a:solidFill>
              </a:rPr>
              <a:t>new</a:t>
            </a:r>
            <a:r>
              <a:t> </a:t>
            </a:r>
            <a:r>
              <a:rPr>
                <a:solidFill>
                  <a:srgbClr val="0000FF"/>
                </a:solidFill>
              </a:rPr>
              <a:t>int</a:t>
            </a:r>
            <a:r>
              <a:t>[</a:t>
            </a:r>
            <a:r>
              <a:rPr>
                <a:solidFill>
                  <a:srgbClr val="098658"/>
                </a:solidFill>
              </a:rPr>
              <a:t>3</a:t>
            </a:r>
            <a:r>
              <a:t>];</a:t>
            </a:r>
          </a:p>
          <a:p>
            <a:pPr defTabSz="457200">
              <a:lnSpc>
                <a:spcPts val="4200"/>
              </a:lnSpc>
              <a:defRPr sz="2000">
                <a:latin typeface="Menlo Regular"/>
                <a:ea typeface="Menlo Regular"/>
                <a:cs typeface="Menlo Regular"/>
                <a:sym typeface="Menlo Regular"/>
              </a:defRPr>
            </a:pPr>
            <a:r>
              <a:t>  x[</a:t>
            </a:r>
            <a:r>
              <a:rPr>
                <a:solidFill>
                  <a:srgbClr val="098658"/>
                </a:solidFill>
              </a:rPr>
              <a:t>1</a:t>
            </a:r>
            <a:r>
              <a:t>] = </a:t>
            </a:r>
            <a:r>
              <a:rPr>
                <a:solidFill>
                  <a:srgbClr val="098658"/>
                </a:solidFill>
              </a:rPr>
              <a:t>20</a:t>
            </a:r>
            <a:r>
              <a:t>;</a:t>
            </a:r>
          </a:p>
          <a:p>
            <a:pPr defTabSz="457200">
              <a:lnSpc>
                <a:spcPts val="4200"/>
              </a:lnSpc>
              <a:defRPr sz="2000">
                <a:solidFill>
                  <a:srgbClr val="008000"/>
                </a:solidFill>
                <a:latin typeface="Menlo Regular"/>
                <a:ea typeface="Menlo Regular"/>
                <a:cs typeface="Menlo Regular"/>
                <a:sym typeface="Menlo Regular"/>
              </a:defRPr>
            </a:pPr>
            <a:r>
              <a:rPr>
                <a:solidFill>
                  <a:srgbClr val="000000"/>
                </a:solidFill>
              </a:rPr>
              <a:t>  </a:t>
            </a:r>
            <a:r>
              <a:rPr>
                <a:solidFill>
                  <a:srgbClr val="0000FF"/>
                </a:solidFill>
              </a:rPr>
              <a:t>int</a:t>
            </a:r>
            <a:r>
              <a:rPr>
                <a:solidFill>
                  <a:srgbClr val="000000"/>
                </a:solidFill>
              </a:rPr>
              <a:t>* p = &amp;x[</a:t>
            </a:r>
            <a:r>
              <a:rPr>
                <a:solidFill>
                  <a:srgbClr val="098658"/>
                </a:solidFill>
              </a:rPr>
              <a:t>1</a:t>
            </a:r>
            <a:r>
              <a:rPr>
                <a:solidFill>
                  <a:srgbClr val="000000"/>
                </a:solidFill>
              </a:rPr>
              <a:t>];</a:t>
            </a:r>
            <a:endParaRPr>
              <a:solidFill>
                <a:srgbClr val="000000"/>
              </a:solidFill>
            </a:endParaRPr>
          </a:p>
          <a:p>
            <a:pPr defTabSz="457200">
              <a:lnSpc>
                <a:spcPts val="4200"/>
              </a:lnSpc>
              <a:defRPr sz="2000">
                <a:latin typeface="Menlo Regular"/>
                <a:ea typeface="Menlo Regular"/>
                <a:cs typeface="Menlo Regular"/>
                <a:sym typeface="Menlo Regular"/>
              </a:defRPr>
            </a:pPr>
            <a:r>
              <a:t>  </a:t>
            </a:r>
            <a:r>
              <a:rPr>
                <a:solidFill>
                  <a:srgbClr val="0000FF"/>
                </a:solidFill>
              </a:rPr>
              <a:t>const</a:t>
            </a:r>
            <a:r>
              <a:t> </a:t>
            </a:r>
            <a:r>
              <a:rPr>
                <a:solidFill>
                  <a:srgbClr val="0000FF"/>
                </a:solidFill>
              </a:rPr>
              <a:t>char</a:t>
            </a:r>
            <a:r>
              <a:t>** fruit = </a:t>
            </a:r>
            <a:r>
              <a:rPr>
                <a:solidFill>
                  <a:srgbClr val="0000FF"/>
                </a:solidFill>
              </a:rPr>
              <a:t>new</a:t>
            </a:r>
            <a:r>
              <a:t> </a:t>
            </a:r>
            <a:r>
              <a:rPr>
                <a:solidFill>
                  <a:srgbClr val="0000FF"/>
                </a:solidFill>
              </a:rPr>
              <a:t>const</a:t>
            </a:r>
            <a:r>
              <a:t> </a:t>
            </a:r>
            <a:r>
              <a:rPr>
                <a:solidFill>
                  <a:srgbClr val="0000FF"/>
                </a:solidFill>
              </a:rPr>
              <a:t>char</a:t>
            </a:r>
            <a:r>
              <a:t>*[</a:t>
            </a:r>
            <a:r>
              <a:rPr>
                <a:solidFill>
                  <a:srgbClr val="098658"/>
                </a:solidFill>
              </a:rPr>
              <a:t>3</a:t>
            </a:r>
            <a:r>
              <a:t>];</a:t>
            </a:r>
          </a:p>
          <a:p>
            <a:pPr defTabSz="457200">
              <a:lnSpc>
                <a:spcPts val="4200"/>
              </a:lnSpc>
              <a:defRPr sz="2000">
                <a:solidFill>
                  <a:srgbClr val="A31515"/>
                </a:solidFill>
                <a:latin typeface="Menlo Regular"/>
                <a:ea typeface="Menlo Regular"/>
                <a:cs typeface="Menlo Regular"/>
                <a:sym typeface="Menlo Regular"/>
              </a:defRPr>
            </a:pPr>
            <a:r>
              <a:rPr>
                <a:solidFill>
                  <a:srgbClr val="000000"/>
                </a:solidFill>
              </a:rPr>
              <a:t>  fruit[</a:t>
            </a:r>
            <a:r>
              <a:rPr>
                <a:solidFill>
                  <a:srgbClr val="098658"/>
                </a:solidFill>
              </a:rPr>
              <a:t>1</a:t>
            </a:r>
            <a:r>
              <a:rPr>
                <a:solidFill>
                  <a:srgbClr val="000000"/>
                </a:solidFill>
              </a:rPr>
              <a:t>] = </a:t>
            </a:r>
            <a:r>
              <a:t>"bananas"</a:t>
            </a:r>
            <a:r>
              <a:rPr>
                <a:solidFill>
                  <a:srgbClr val="000000"/>
                </a:solidFill>
              </a:rPr>
              <a:t>;</a:t>
            </a:r>
            <a:endParaRPr>
              <a:solidFill>
                <a:srgbClr val="000000"/>
              </a:solidFill>
            </a:endParaRPr>
          </a:p>
          <a:p>
            <a:pPr defTabSz="457200">
              <a:lnSpc>
                <a:spcPts val="4200"/>
              </a:lnSpc>
              <a:defRPr sz="2000">
                <a:latin typeface="Menlo Regular"/>
                <a:ea typeface="Menlo Regular"/>
                <a:cs typeface="Menlo Regular"/>
                <a:sym typeface="Menlo Regular"/>
              </a:defRPr>
            </a:pPr>
            <a:r>
              <a:t>  std::cout &lt;&lt; </a:t>
            </a:r>
            <a:r>
              <a:rPr>
                <a:solidFill>
                  <a:srgbClr val="A31515"/>
                </a:solidFill>
              </a:rPr>
              <a:t>"Yum "</a:t>
            </a:r>
            <a:r>
              <a:t> &lt;&lt; *p &lt;&lt; </a:t>
            </a:r>
            <a:r>
              <a:rPr>
                <a:solidFill>
                  <a:srgbClr val="A31515"/>
                </a:solidFill>
              </a:rPr>
              <a:t>" "</a:t>
            </a:r>
            <a:r>
              <a:t> &lt;&lt; fruit[</a:t>
            </a:r>
            <a:r>
              <a:rPr>
                <a:solidFill>
                  <a:srgbClr val="098658"/>
                </a:solidFill>
              </a:rPr>
              <a:t>1</a:t>
            </a:r>
            <a:r>
              <a:t>];</a:t>
            </a:r>
          </a:p>
          <a:p>
            <a:pPr defTabSz="457200">
              <a:lnSpc>
                <a:spcPts val="4200"/>
              </a:lnSpc>
              <a:defRPr sz="2000">
                <a:solidFill>
                  <a:srgbClr val="0000FF"/>
                </a:solidFill>
                <a:latin typeface="Menlo Regular"/>
                <a:ea typeface="Menlo Regular"/>
                <a:cs typeface="Menlo Regular"/>
                <a:sym typeface="Menlo Regular"/>
              </a:defRPr>
            </a:pPr>
            <a:r>
              <a:rPr>
                <a:solidFill>
                  <a:srgbClr val="000000"/>
                </a:solidFill>
              </a:rPr>
              <a:t>  </a:t>
            </a:r>
            <a:r>
              <a:t>return</a:t>
            </a:r>
            <a:r>
              <a:rPr>
                <a:solidFill>
                  <a:srgbClr val="000000"/>
                </a:solidFill>
              </a:rPr>
              <a:t> </a:t>
            </a:r>
            <a:r>
              <a:rPr>
                <a:solidFill>
                  <a:srgbClr val="098658"/>
                </a:solidFill>
              </a:rPr>
              <a:t>0</a:t>
            </a:r>
            <a:r>
              <a:rPr>
                <a:solidFill>
                  <a:srgbClr val="000000"/>
                </a:solidFill>
              </a:rPr>
              <a:t>;</a:t>
            </a:r>
            <a:endParaRPr>
              <a:solidFill>
                <a:srgbClr val="000000"/>
              </a:solidFill>
            </a:endParaRPr>
          </a:p>
          <a:p>
            <a:pPr defTabSz="457200">
              <a:lnSpc>
                <a:spcPts val="4200"/>
              </a:lnSpc>
              <a:defRPr sz="2000">
                <a:latin typeface="Menlo Regular"/>
                <a:ea typeface="Menlo Regular"/>
                <a:cs typeface="Menlo Regular"/>
                <a:sym typeface="Menlo Regular"/>
              </a:defRPr>
            </a:pPr>
            <a:r>
              <a:t>}</a:t>
            </a:r>
          </a:p>
        </p:txBody>
      </p:sp>
      <p:sp>
        <p:nvSpPr>
          <p:cNvPr id="531" name="Does the code correctly create an array of integers?…"/>
          <p:cNvSpPr txBox="1"/>
          <p:nvPr/>
        </p:nvSpPr>
        <p:spPr>
          <a:xfrm>
            <a:off x="7941289" y="1370330"/>
            <a:ext cx="3277490" cy="5867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900">
                <a:latin typeface="Arial Unicode MS"/>
                <a:ea typeface="Arial Unicode MS"/>
                <a:cs typeface="Arial Unicode MS"/>
                <a:sym typeface="Arial Unicode MS"/>
              </a:defRPr>
            </a:lvl1pPr>
          </a:lstStyle>
          <a:p>
            <a:pPr/>
            <a:r>
              <a:t>What is the output?</a:t>
            </a:r>
          </a:p>
        </p:txBody>
      </p:sp>
      <p:sp>
        <p:nvSpPr>
          <p:cNvPr id="532" name="Slide Number"/>
          <p:cNvSpPr txBox="1"/>
          <p:nvPr>
            <p:ph type="sldNum" sz="quarter" idx="2"/>
          </p:nvPr>
        </p:nvSpPr>
        <p:spPr>
          <a:xfrm>
            <a:off x="10160000" y="38469"/>
            <a:ext cx="222730" cy="288822"/>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534" name="Rectangle 2"/>
          <p:cNvSpPr txBox="1"/>
          <p:nvPr>
            <p:ph type="title"/>
          </p:nvPr>
        </p:nvSpPr>
        <p:spPr>
          <a:xfrm>
            <a:off x="533400" y="182879"/>
            <a:ext cx="8686800" cy="1109663"/>
          </a:xfrm>
          <a:prstGeom prst="rect">
            <a:avLst/>
          </a:prstGeom>
        </p:spPr>
        <p:txBody>
          <a:bodyPr/>
          <a:lstStyle>
            <a:lvl1pPr marL="203200" indent="-203200" algn="l">
              <a:defRPr>
                <a:latin typeface="Times New Roman"/>
                <a:ea typeface="Times New Roman"/>
                <a:cs typeface="Times New Roman"/>
                <a:sym typeface="Times New Roman"/>
              </a:defRPr>
            </a:lvl1pPr>
          </a:lstStyle>
          <a:p>
            <a:pPr/>
            <a:r>
              <a:t>Two important facts about Pointers</a:t>
            </a:r>
          </a:p>
        </p:txBody>
      </p:sp>
      <p:sp>
        <p:nvSpPr>
          <p:cNvPr id="535" name="Slide Number Placeholder 1"/>
          <p:cNvSpPr txBox="1"/>
          <p:nvPr>
            <p:ph type="sldNum" sz="quarter" idx="2"/>
          </p:nvPr>
        </p:nvSpPr>
        <p:spPr>
          <a:xfrm>
            <a:off x="10160000" y="29210"/>
            <a:ext cx="222730" cy="307339"/>
          </a:xfrm>
          <a:prstGeom prst="rect">
            <a:avLst/>
          </a:prstGeom>
          <a:extLst>
            <a:ext uri="{C572A759-6A51-4108-AA02-DFA0A04FC94B}">
              <ma14:wrappingTextBoxFlag xmlns:ma14="http://schemas.microsoft.com/office/mac/drawingml/2011/main" val="1"/>
            </a:ext>
          </a:extLst>
        </p:spPr>
        <p:txBody>
          <a:bodyPr anchor="ctr"/>
          <a:lstStyle>
            <a:lvl1pPr>
              <a:spcBef>
                <a:spcPts val="0"/>
              </a:spcBef>
              <a:defRPr b="1">
                <a:solidFill>
                  <a:srgbClr val="FFFFFF"/>
                </a:solidFill>
                <a:latin typeface="+mn-lt"/>
                <a:ea typeface="+mn-ea"/>
                <a:cs typeface="+mn-cs"/>
                <a:sym typeface="Helvetica"/>
              </a:defRPr>
            </a:lvl1pPr>
          </a:lstStyle>
          <a:p>
            <a:pPr/>
            <a:fld id="{86CB4B4D-7CA3-9044-876B-883B54F8677D}" type="slidenum"/>
          </a:p>
        </p:txBody>
      </p:sp>
      <p:sp>
        <p:nvSpPr>
          <p:cNvPr id="536" name="Rectangle 3"/>
          <p:cNvSpPr txBox="1"/>
          <p:nvPr/>
        </p:nvSpPr>
        <p:spPr>
          <a:xfrm>
            <a:off x="685800" y="1476373"/>
            <a:ext cx="10972800" cy="514350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marL="457200" indent="-457200" defTabSz="457200">
              <a:spcBef>
                <a:spcPts val="600"/>
              </a:spcBef>
              <a:buClr>
                <a:srgbClr val="93A299"/>
              </a:buClr>
              <a:buSzPct val="95000"/>
              <a:buAutoNum type="arabicParenR" startAt="1"/>
              <a:defRPr sz="2800">
                <a:solidFill>
                  <a:srgbClr val="292934"/>
                </a:solidFill>
                <a:latin typeface="Times New Roman"/>
                <a:ea typeface="Times New Roman"/>
                <a:cs typeface="Times New Roman"/>
                <a:sym typeface="Times New Roman"/>
              </a:defRPr>
            </a:pPr>
            <a:r>
              <a:t>A pointer can only point to one type –(basic or derived ) such as </a:t>
            </a:r>
            <a:r>
              <a:rPr>
                <a:latin typeface="Courier New"/>
                <a:ea typeface="Courier New"/>
                <a:cs typeface="Courier New"/>
                <a:sym typeface="Courier New"/>
              </a:rPr>
              <a:t>int</a:t>
            </a:r>
            <a:r>
              <a:t>, </a:t>
            </a:r>
            <a:r>
              <a:rPr>
                <a:latin typeface="Courier New"/>
                <a:ea typeface="Courier New"/>
                <a:cs typeface="Courier New"/>
                <a:sym typeface="Courier New"/>
              </a:rPr>
              <a:t>char</a:t>
            </a:r>
            <a:r>
              <a:t>, a </a:t>
            </a:r>
            <a:r>
              <a:rPr>
                <a:latin typeface="Courier New"/>
                <a:ea typeface="Courier New"/>
                <a:cs typeface="Courier New"/>
                <a:sym typeface="Courier New"/>
              </a:rPr>
              <a:t>struct</a:t>
            </a:r>
            <a:r>
              <a:t>, a class another pointer, etc</a:t>
            </a:r>
          </a:p>
          <a:p>
            <a:pPr lvl="1" indent="495300" defTabSz="457200">
              <a:spcBef>
                <a:spcPts val="500"/>
              </a:spcBef>
              <a:defRPr sz="2800">
                <a:solidFill>
                  <a:srgbClr val="000090"/>
                </a:solidFill>
                <a:latin typeface="Times New Roman"/>
                <a:ea typeface="Times New Roman"/>
                <a:cs typeface="Times New Roman"/>
                <a:sym typeface="Times New Roman"/>
              </a:defRPr>
            </a:pPr>
          </a:p>
          <a:p>
            <a:pPr lvl="1" indent="495300" defTabSz="457200">
              <a:spcBef>
                <a:spcPts val="500"/>
              </a:spcBef>
              <a:defRPr sz="2800">
                <a:solidFill>
                  <a:srgbClr val="000090"/>
                </a:solidFill>
                <a:latin typeface="Times New Roman"/>
                <a:ea typeface="Times New Roman"/>
                <a:cs typeface="Times New Roman"/>
                <a:sym typeface="Times New Roman"/>
              </a:defRPr>
            </a:pPr>
          </a:p>
          <a:p>
            <a:pPr marL="457200" indent="-457200" defTabSz="457200">
              <a:spcBef>
                <a:spcPts val="600"/>
              </a:spcBef>
              <a:buClr>
                <a:srgbClr val="93A299"/>
              </a:buClr>
              <a:buSzPct val="95000"/>
              <a:buAutoNum type="arabicParenR" startAt="1"/>
              <a:defRPr sz="2800">
                <a:solidFill>
                  <a:srgbClr val="292934"/>
                </a:solidFill>
                <a:latin typeface="Times New Roman"/>
                <a:ea typeface="Times New Roman"/>
                <a:cs typeface="Times New Roman"/>
                <a:sym typeface="Times New Roman"/>
              </a:defRPr>
            </a:pPr>
            <a:r>
              <a:t>After declaring a pointer:   </a:t>
            </a:r>
            <a:r>
              <a:rPr>
                <a:latin typeface="Courier New"/>
                <a:ea typeface="Courier New"/>
                <a:cs typeface="Courier New"/>
                <a:sym typeface="Courier New"/>
              </a:rPr>
              <a:t>int *ptr;</a:t>
            </a:r>
            <a:endParaRPr sz="2400">
              <a:latin typeface="+mn-lt"/>
              <a:ea typeface="+mn-ea"/>
              <a:cs typeface="+mn-cs"/>
              <a:sym typeface="Helvetica"/>
            </a:endParaRPr>
          </a:p>
          <a:p>
            <a:pPr marL="203200" indent="-203200" defTabSz="457200">
              <a:spcBef>
                <a:spcPts val="600"/>
              </a:spcBef>
              <a:defRPr sz="2800">
                <a:solidFill>
                  <a:srgbClr val="292934"/>
                </a:solidFill>
                <a:latin typeface="Times New Roman"/>
                <a:ea typeface="Times New Roman"/>
                <a:cs typeface="Times New Roman"/>
                <a:sym typeface="Times New Roman"/>
              </a:defRPr>
            </a:pPr>
            <a:r>
              <a:t>	    </a:t>
            </a:r>
            <a:r>
              <a:rPr>
                <a:latin typeface="Courier New"/>
                <a:ea typeface="Courier New"/>
                <a:cs typeface="Courier New"/>
                <a:sym typeface="Courier New"/>
              </a:rPr>
              <a:t>ptr</a:t>
            </a:r>
            <a:r>
              <a:t> doesn’t actually point to anything yet.  </a:t>
            </a:r>
          </a:p>
          <a:p>
            <a:pPr marL="203200" indent="-203200" defTabSz="457200">
              <a:spcBef>
                <a:spcPts val="600"/>
              </a:spcBef>
              <a:defRPr sz="2800">
                <a:solidFill>
                  <a:srgbClr val="292934"/>
                </a:solidFill>
                <a:latin typeface="Times New Roman"/>
                <a:ea typeface="Times New Roman"/>
                <a:cs typeface="Times New Roman"/>
                <a:sym typeface="Times New Roman"/>
              </a:defRPr>
            </a:pPr>
            <a:r>
              <a:t>      We can either:</a:t>
            </a:r>
            <a:endParaRPr sz="2400">
              <a:latin typeface="+mn-lt"/>
              <a:ea typeface="+mn-ea"/>
              <a:cs typeface="+mn-cs"/>
              <a:sym typeface="Helvetica"/>
            </a:endParaRPr>
          </a:p>
          <a:p>
            <a:pPr lvl="1" marL="838200" indent="-342900" defTabSz="457200">
              <a:spcBef>
                <a:spcPts val="600"/>
              </a:spcBef>
              <a:buClr>
                <a:srgbClr val="93A299"/>
              </a:buClr>
              <a:buSzPct val="95000"/>
              <a:buFont typeface="Times New Roman"/>
              <a:buChar char="➢"/>
              <a:defRPr sz="2800">
                <a:solidFill>
                  <a:srgbClr val="000090"/>
                </a:solidFill>
                <a:latin typeface="Times New Roman"/>
                <a:ea typeface="Times New Roman"/>
                <a:cs typeface="Times New Roman"/>
                <a:sym typeface="Times New Roman"/>
              </a:defRPr>
            </a:pPr>
            <a:r>
              <a:t>make it point to something that already exists, OR</a:t>
            </a:r>
            <a:endParaRPr sz="2200">
              <a:latin typeface="+mn-lt"/>
              <a:ea typeface="+mn-ea"/>
              <a:cs typeface="+mn-cs"/>
              <a:sym typeface="Helvetica"/>
            </a:endParaRPr>
          </a:p>
          <a:p>
            <a:pPr lvl="1" marL="838200" indent="-342900" defTabSz="457200">
              <a:spcBef>
                <a:spcPts val="600"/>
              </a:spcBef>
              <a:buClr>
                <a:srgbClr val="93A299"/>
              </a:buClr>
              <a:buSzPct val="95000"/>
              <a:buFont typeface="Times New Roman"/>
              <a:buChar char="➢"/>
              <a:defRPr sz="2800">
                <a:solidFill>
                  <a:srgbClr val="000090"/>
                </a:solidFill>
                <a:latin typeface="Times New Roman"/>
                <a:ea typeface="Times New Roman"/>
                <a:cs typeface="Times New Roman"/>
                <a:sym typeface="Times New Roman"/>
              </a:defRPr>
            </a:pPr>
            <a:r>
              <a:t>allocate room in memory for something new that it will point to</a:t>
            </a: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8" name="Title 1"/>
          <p:cNvSpPr txBox="1"/>
          <p:nvPr>
            <p:ph type="title"/>
          </p:nvPr>
        </p:nvSpPr>
        <p:spPr>
          <a:prstGeom prst="rect">
            <a:avLst/>
          </a:prstGeom>
        </p:spPr>
        <p:txBody>
          <a:bodyPr/>
          <a:lstStyle/>
          <a:p>
            <a:pPr/>
            <a:r>
              <a:t>Next time</a:t>
            </a:r>
          </a:p>
        </p:txBody>
      </p:sp>
      <p:sp>
        <p:nvSpPr>
          <p:cNvPr id="539" name="Content Placeholder 2"/>
          <p:cNvSpPr txBox="1"/>
          <p:nvPr>
            <p:ph type="body" idx="1"/>
          </p:nvPr>
        </p:nvSpPr>
        <p:spPr>
          <a:prstGeom prst="rect">
            <a:avLst/>
          </a:prstGeom>
        </p:spPr>
        <p:txBody>
          <a:bodyPr/>
          <a:lstStyle/>
          <a:p>
            <a:pPr/>
            <a:r>
              <a:t>We’ll analyze the speed of programs </a:t>
            </a:r>
          </a:p>
          <a:p>
            <a:pPr/>
            <a:r>
              <a:t>Be sure to do the required reading listed on the course website</a:t>
            </a:r>
          </a:p>
        </p:txBody>
      </p:sp>
      <p:sp>
        <p:nvSpPr>
          <p:cNvPr id="54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0" name="Title 1"/>
          <p:cNvSpPr txBox="1"/>
          <p:nvPr>
            <p:ph type="title"/>
          </p:nvPr>
        </p:nvSpPr>
        <p:spPr>
          <a:prstGeom prst="rect">
            <a:avLst/>
          </a:prstGeom>
        </p:spPr>
        <p:txBody>
          <a:bodyPr/>
          <a:lstStyle/>
          <a:p>
            <a:pPr/>
            <a:r>
              <a:t>Course Logistics</a:t>
            </a:r>
          </a:p>
        </p:txBody>
      </p:sp>
      <p:sp>
        <p:nvSpPr>
          <p:cNvPr id="331" name="Content Placeholder 2"/>
          <p:cNvSpPr txBox="1"/>
          <p:nvPr>
            <p:ph type="body" idx="1"/>
          </p:nvPr>
        </p:nvSpPr>
        <p:spPr>
          <a:xfrm>
            <a:off x="662501" y="1608014"/>
            <a:ext cx="11096923" cy="5166817"/>
          </a:xfrm>
          <a:prstGeom prst="rect">
            <a:avLst/>
          </a:prstGeom>
        </p:spPr>
        <p:txBody>
          <a:bodyPr/>
          <a:lstStyle/>
          <a:p>
            <a:pPr marL="182880" indent="-182880">
              <a:lnSpc>
                <a:spcPct val="80000"/>
              </a:lnSpc>
              <a:defRPr sz="2500"/>
            </a:pPr>
            <a:r>
              <a:t>Course website: </a:t>
            </a:r>
            <a:r>
              <a:rPr u="sng">
                <a:solidFill>
                  <a:srgbClr val="000000"/>
                </a:solidFill>
                <a:uFill>
                  <a:solidFill>
                    <a:srgbClr val="000000"/>
                  </a:solidFill>
                </a:uFill>
                <a:hlinkClick r:id="rId3" invalidUrl="" action="" tgtFrame="" tooltip="" history="1" highlightClick="0" endSnd="0"/>
              </a:rPr>
              <a:t>https://ucsb-cs24.github.io/s25</a:t>
            </a:r>
            <a:r>
              <a:t> </a:t>
            </a:r>
          </a:p>
          <a:p>
            <a:pPr lvl="1" marL="457200" indent="-182879">
              <a:lnSpc>
                <a:spcPct val="80000"/>
              </a:lnSpc>
              <a:defRPr sz="2500"/>
            </a:pPr>
            <a:r>
              <a:t>schedule, assignments, course setup</a:t>
            </a:r>
          </a:p>
          <a:p>
            <a:pPr>
              <a:lnSpc>
                <a:spcPct val="80000"/>
              </a:lnSpc>
              <a:spcBef>
                <a:spcPts val="400"/>
              </a:spcBef>
              <a:defRPr sz="2500"/>
            </a:pPr>
          </a:p>
          <a:p>
            <a:pPr>
              <a:lnSpc>
                <a:spcPct val="80000"/>
              </a:lnSpc>
              <a:spcBef>
                <a:spcPts val="400"/>
              </a:spcBef>
              <a:defRPr sz="2500">
                <a:solidFill>
                  <a:srgbClr val="0000FF"/>
                </a:solidFill>
              </a:defRPr>
            </a:pPr>
            <a:r>
              <a:t>Read the syllabus. </a:t>
            </a:r>
          </a:p>
          <a:p>
            <a:pPr lvl="1" marL="457200" indent="-182879">
              <a:lnSpc>
                <a:spcPct val="80000"/>
              </a:lnSpc>
              <a:spcBef>
                <a:spcPts val="400"/>
              </a:spcBef>
              <a:defRPr sz="2500">
                <a:solidFill>
                  <a:srgbClr val="0000FF"/>
                </a:solidFill>
              </a:defRPr>
            </a:pPr>
          </a:p>
          <a:p>
            <a:pPr>
              <a:lnSpc>
                <a:spcPct val="80000"/>
              </a:lnSpc>
              <a:spcBef>
                <a:spcPts val="400"/>
              </a:spcBef>
              <a:defRPr sz="2500">
                <a:solidFill>
                  <a:srgbClr val="0000FF"/>
                </a:solidFill>
              </a:defRPr>
            </a:pPr>
            <a:r>
              <a:t>Today: I’ll focus on the </a:t>
            </a:r>
            <a:r>
              <a:rPr i="1"/>
              <a:t>why </a:t>
            </a:r>
            <a:r>
              <a:t>behind the course policies</a:t>
            </a:r>
          </a:p>
        </p:txBody>
      </p:sp>
      <p:sp>
        <p:nvSpPr>
          <p:cNvPr id="332" name="Slide Number Placeholder 3"/>
          <p:cNvSpPr txBox="1"/>
          <p:nvPr>
            <p:ph type="sldNum" sz="quarter" idx="2"/>
          </p:nvPr>
        </p:nvSpPr>
        <p:spPr>
          <a:xfrm>
            <a:off x="10160000" y="38468"/>
            <a:ext cx="203024"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3" name="LeetCode = interview practice; AI = learning tool only"/>
          <p:cNvSpPr txBox="1"/>
          <p:nvPr/>
        </p:nvSpPr>
        <p:spPr>
          <a:xfrm>
            <a:off x="941135" y="4589007"/>
            <a:ext cx="9381956" cy="917592"/>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defTabSz="457200">
              <a:defRPr b="1" sz="2900">
                <a:latin typeface="+mj-lt"/>
                <a:ea typeface="+mj-ea"/>
                <a:cs typeface="+mj-cs"/>
                <a:sym typeface="Arial"/>
              </a:defRPr>
            </a:lvl1pPr>
          </a:lstStyle>
          <a:p>
            <a:pPr/>
            <a:r>
              <a:t>LeetCode = interview practice; AI = learning tool only</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 name="Title 1"/>
          <p:cNvSpPr txBox="1"/>
          <p:nvPr>
            <p:ph type="title"/>
          </p:nvPr>
        </p:nvSpPr>
        <p:spPr>
          <a:prstGeom prst="rect">
            <a:avLst/>
          </a:prstGeom>
        </p:spPr>
        <p:txBody>
          <a:bodyPr/>
          <a:lstStyle/>
          <a:p>
            <a:pPr/>
            <a:r>
              <a:t>Graded Components</a:t>
            </a:r>
          </a:p>
        </p:txBody>
      </p:sp>
      <p:sp>
        <p:nvSpPr>
          <p:cNvPr id="338" name="Content Placeholder 2"/>
          <p:cNvSpPr txBox="1"/>
          <p:nvPr>
            <p:ph type="body" idx="1"/>
          </p:nvPr>
        </p:nvSpPr>
        <p:spPr>
          <a:xfrm>
            <a:off x="547538" y="1608014"/>
            <a:ext cx="11096924" cy="5166817"/>
          </a:xfrm>
          <a:prstGeom prst="rect">
            <a:avLst/>
          </a:prstGeom>
        </p:spPr>
        <p:txBody>
          <a:bodyPr/>
          <a:lstStyle/>
          <a:p>
            <a:pPr marL="452627" indent="-314325" defTabSz="452627">
              <a:spcBef>
                <a:spcPts val="0"/>
              </a:spcBef>
              <a:buClr>
                <a:srgbClr val="212529"/>
              </a:buClr>
              <a:buSzPct val="100000"/>
              <a:buFont typeface="TimesNewRomanPSMT"/>
              <a:defRPr sz="2376">
                <a:solidFill>
                  <a:srgbClr val="212529"/>
                </a:solidFill>
                <a:latin typeface="+mn-lt"/>
                <a:ea typeface="+mn-ea"/>
                <a:cs typeface="+mn-cs"/>
                <a:sym typeface="Helvetica"/>
              </a:defRPr>
            </a:pPr>
            <a:r>
              <a:rPr b="1"/>
              <a:t>Leet Code</a:t>
            </a:r>
            <a:r>
              <a:t> Credit: 10%  </a:t>
            </a:r>
          </a:p>
          <a:p>
            <a:pPr lvl="3" marL="867536" indent="-314325" defTabSz="452627">
              <a:spcBef>
                <a:spcPts val="0"/>
              </a:spcBef>
              <a:buClr>
                <a:srgbClr val="212529"/>
              </a:buClr>
              <a:buFont typeface="TimesNewRomanPSMT"/>
              <a:defRPr sz="2376">
                <a:solidFill>
                  <a:srgbClr val="212529"/>
                </a:solidFill>
                <a:latin typeface="+mn-lt"/>
                <a:ea typeface="+mn-ea"/>
                <a:cs typeface="+mn-cs"/>
                <a:sym typeface="Helvetica"/>
              </a:defRPr>
            </a:pPr>
            <a:r>
              <a:t>10 medium problems from assigned problem set by week 9</a:t>
            </a:r>
          </a:p>
          <a:p>
            <a:pPr lvl="3" marL="867536" indent="-314325" defTabSz="452627">
              <a:spcBef>
                <a:spcPts val="0"/>
              </a:spcBef>
              <a:buClr>
                <a:srgbClr val="212529"/>
              </a:buClr>
              <a:buFont typeface="TimesNewRomanPSMT"/>
              <a:defRPr sz="2376">
                <a:solidFill>
                  <a:srgbClr val="212529"/>
                </a:solidFill>
                <a:latin typeface="+mn-lt"/>
                <a:ea typeface="+mn-ea"/>
                <a:cs typeface="+mn-cs"/>
                <a:sym typeface="Helvetica"/>
              </a:defRPr>
            </a:pPr>
            <a:r>
              <a:t>Why 10 LeetCode problems? They mirror interview questions—solving them builds the skills companies test.</a:t>
            </a:r>
          </a:p>
          <a:p>
            <a:pPr marL="0" indent="0" defTabSz="452627">
              <a:spcBef>
                <a:spcPts val="0"/>
              </a:spcBef>
              <a:buClrTx/>
              <a:buSzTx/>
              <a:buFontTx/>
              <a:buNone/>
              <a:defRPr sz="2376">
                <a:solidFill>
                  <a:srgbClr val="000000"/>
                </a:solidFill>
                <a:latin typeface="Times Roman"/>
                <a:ea typeface="Times Roman"/>
                <a:cs typeface="Times Roman"/>
                <a:sym typeface="Times Roman"/>
              </a:defRPr>
            </a:pPr>
          </a:p>
          <a:p>
            <a:pPr marL="452627" indent="-314325" defTabSz="452627">
              <a:spcBef>
                <a:spcPts val="0"/>
              </a:spcBef>
              <a:buClr>
                <a:srgbClr val="212529"/>
              </a:buClr>
              <a:buSzPct val="100000"/>
              <a:buFont typeface="TimesNewRomanPSMT"/>
              <a:defRPr sz="2376">
                <a:solidFill>
                  <a:srgbClr val="212529"/>
                </a:solidFill>
                <a:latin typeface="+mn-lt"/>
                <a:ea typeface="+mn-ea"/>
                <a:cs typeface="+mn-cs"/>
                <a:sym typeface="Helvetica"/>
              </a:defRPr>
            </a:pPr>
            <a:r>
              <a:rPr b="1"/>
              <a:t>Programming assignments:</a:t>
            </a:r>
            <a:r>
              <a:t> 30% </a:t>
            </a:r>
          </a:p>
          <a:p>
            <a:pPr lvl="3" marL="867536" indent="-314325" defTabSz="452627">
              <a:spcBef>
                <a:spcPts val="0"/>
              </a:spcBef>
              <a:buClr>
                <a:srgbClr val="212529"/>
              </a:buClr>
              <a:buFont typeface="TimesNewRomanPSMT"/>
              <a:defRPr sz="2376">
                <a:solidFill>
                  <a:srgbClr val="212529"/>
                </a:solidFill>
                <a:latin typeface="+mn-lt"/>
                <a:ea typeface="+mn-ea"/>
                <a:cs typeface="+mn-cs"/>
                <a:sym typeface="Helvetica"/>
              </a:defRPr>
            </a:pPr>
            <a:r>
              <a:t>includes shorter lab assignments + more complex programming assignments</a:t>
            </a:r>
          </a:p>
          <a:p>
            <a:pPr marL="452627" indent="-314325" defTabSz="452627">
              <a:spcBef>
                <a:spcPts val="0"/>
              </a:spcBef>
              <a:buClr>
                <a:srgbClr val="212529"/>
              </a:buClr>
              <a:buSzPct val="100000"/>
              <a:buFont typeface="TimesNewRomanPSMT"/>
              <a:defRPr sz="2376">
                <a:solidFill>
                  <a:srgbClr val="212529"/>
                </a:solidFill>
                <a:latin typeface="+mn-lt"/>
                <a:ea typeface="+mn-ea"/>
                <a:cs typeface="+mn-cs"/>
                <a:sym typeface="Helvetica"/>
              </a:defRPr>
            </a:pPr>
          </a:p>
          <a:p>
            <a:pPr marL="452627" indent="-314325" defTabSz="452627">
              <a:spcBef>
                <a:spcPts val="0"/>
              </a:spcBef>
              <a:buClr>
                <a:srgbClr val="212529"/>
              </a:buClr>
              <a:buSzPct val="100000"/>
              <a:buFont typeface="TimesNewRomanPSMT"/>
              <a:defRPr sz="2376">
                <a:solidFill>
                  <a:srgbClr val="212529"/>
                </a:solidFill>
                <a:latin typeface="+mn-lt"/>
                <a:ea typeface="+mn-ea"/>
                <a:cs typeface="+mn-cs"/>
                <a:sym typeface="Helvetica"/>
              </a:defRPr>
            </a:pPr>
            <a:r>
              <a:rPr b="1"/>
              <a:t>Midterm:</a:t>
            </a:r>
            <a:r>
              <a:t> 25% (on </a:t>
            </a:r>
            <a:r>
              <a:rPr b="1"/>
              <a:t>05/08</a:t>
            </a:r>
            <a:r>
              <a:t> during regular lecture time)</a:t>
            </a:r>
          </a:p>
          <a:p>
            <a:pPr marL="452627" indent="-314325" defTabSz="452627">
              <a:spcBef>
                <a:spcPts val="0"/>
              </a:spcBef>
              <a:buClr>
                <a:srgbClr val="212529"/>
              </a:buClr>
              <a:buSzPct val="100000"/>
              <a:buFont typeface="TimesNewRomanPSMT"/>
              <a:defRPr sz="2376">
                <a:solidFill>
                  <a:srgbClr val="212529"/>
                </a:solidFill>
                <a:latin typeface="+mn-lt"/>
                <a:ea typeface="+mn-ea"/>
                <a:cs typeface="+mn-cs"/>
                <a:sym typeface="Helvetica"/>
              </a:defRPr>
            </a:pPr>
          </a:p>
          <a:p>
            <a:pPr marL="452627" indent="-314325" defTabSz="452627">
              <a:spcBef>
                <a:spcPts val="0"/>
              </a:spcBef>
              <a:buClr>
                <a:srgbClr val="212529"/>
              </a:buClr>
              <a:buSzPct val="100000"/>
              <a:buFont typeface="TimesNewRomanPSMT"/>
              <a:defRPr sz="2376">
                <a:solidFill>
                  <a:srgbClr val="212529"/>
                </a:solidFill>
                <a:latin typeface="+mn-lt"/>
                <a:ea typeface="+mn-ea"/>
                <a:cs typeface="+mn-cs"/>
                <a:sym typeface="Helvetica"/>
              </a:defRPr>
            </a:pPr>
            <a:r>
              <a:rPr b="1"/>
              <a:t>Final Exam:</a:t>
            </a:r>
            <a:r>
              <a:t> 35% (on </a:t>
            </a:r>
            <a:r>
              <a:rPr b="1"/>
              <a:t>06/09</a:t>
            </a:r>
            <a:r>
              <a:t>, noon - 3p)</a:t>
            </a:r>
          </a:p>
          <a:p>
            <a:pPr lvl="4" marL="1005839" indent="-314325" defTabSz="452627">
              <a:spcBef>
                <a:spcPts val="0"/>
              </a:spcBef>
              <a:buClr>
                <a:srgbClr val="212529"/>
              </a:buClr>
              <a:buFont typeface="TimesNewRomanPSMT"/>
              <a:defRPr sz="2376">
                <a:solidFill>
                  <a:srgbClr val="212529"/>
                </a:solidFill>
                <a:latin typeface="+mn-lt"/>
                <a:ea typeface="+mn-ea"/>
                <a:cs typeface="+mn-cs"/>
                <a:sym typeface="Helvetica"/>
              </a:defRPr>
            </a:pPr>
            <a:r>
              <a:t>Final exam threshold: 65% on the final exam is required to pass the class (why threshold?)</a:t>
            </a:r>
          </a:p>
        </p:txBody>
      </p:sp>
      <p:sp>
        <p:nvSpPr>
          <p:cNvPr id="339" name="Slide Number Placeholder 3"/>
          <p:cNvSpPr txBox="1"/>
          <p:nvPr>
            <p:ph type="sldNum" sz="quarter" idx="2"/>
          </p:nvPr>
        </p:nvSpPr>
        <p:spPr>
          <a:xfrm>
            <a:off x="10160000" y="38468"/>
            <a:ext cx="203024"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 name="Title 1"/>
          <p:cNvSpPr txBox="1"/>
          <p:nvPr>
            <p:ph type="title"/>
          </p:nvPr>
        </p:nvSpPr>
        <p:spPr>
          <a:prstGeom prst="rect">
            <a:avLst/>
          </a:prstGeom>
        </p:spPr>
        <p:txBody>
          <a:bodyPr/>
          <a:lstStyle/>
          <a:p>
            <a:pPr/>
            <a:r>
              <a:t>How to succeed in this course</a:t>
            </a:r>
          </a:p>
        </p:txBody>
      </p:sp>
      <p:sp>
        <p:nvSpPr>
          <p:cNvPr id="344" name="Content Placeholder 2"/>
          <p:cNvSpPr txBox="1"/>
          <p:nvPr>
            <p:ph type="body" idx="1"/>
          </p:nvPr>
        </p:nvSpPr>
        <p:spPr>
          <a:xfrm>
            <a:off x="547538" y="1608014"/>
            <a:ext cx="11096924" cy="5166817"/>
          </a:xfrm>
          <a:prstGeom prst="rect">
            <a:avLst/>
          </a:prstGeom>
        </p:spPr>
        <p:txBody>
          <a:bodyPr/>
          <a:lstStyle/>
          <a:p>
            <a:pPr marL="228600" indent="-228600" defTabSz="457200">
              <a:spcBef>
                <a:spcPts val="0"/>
              </a:spcBef>
              <a:buClrTx/>
              <a:buSzPct val="100000"/>
              <a:buFontTx/>
              <a:defRPr>
                <a:solidFill>
                  <a:srgbClr val="000000"/>
                </a:solidFill>
              </a:defRPr>
            </a:pPr>
            <a:r>
              <a:rPr b="1"/>
              <a:t>Success tip: </a:t>
            </a:r>
            <a:r>
              <a:t>Own your learning— read before lectures, attend, stay on assignments (see website schedule), and ask for help in office hours.</a:t>
            </a:r>
          </a:p>
          <a:p>
            <a:pPr marL="228600" indent="-228600" defTabSz="457200">
              <a:spcBef>
                <a:spcPts val="0"/>
              </a:spcBef>
              <a:buClrTx/>
              <a:buSzPct val="100000"/>
              <a:buFontTx/>
              <a:defRPr>
                <a:solidFill>
                  <a:srgbClr val="000000"/>
                </a:solidFill>
              </a:defRPr>
            </a:pPr>
          </a:p>
          <a:p>
            <a:pPr marL="228600" indent="-228600" defTabSz="457200">
              <a:spcBef>
                <a:spcPts val="0"/>
              </a:spcBef>
              <a:buClrTx/>
              <a:buSzPct val="100000"/>
              <a:buFontTx/>
              <a:defRPr>
                <a:solidFill>
                  <a:srgbClr val="000000"/>
                </a:solidFill>
              </a:defRPr>
            </a:pPr>
            <a:r>
              <a:rPr b="1"/>
              <a:t>Why AI policy? </a:t>
            </a:r>
            <a:r>
              <a:t>Use it to understand material (e.g., ‘Explain heaps’), not to write your code—logs required when allowed. It’s about your growth, not shortcuts.</a:t>
            </a:r>
          </a:p>
          <a:p>
            <a:pPr marL="228600" indent="-228600" defTabSz="457200">
              <a:spcBef>
                <a:spcPts val="0"/>
              </a:spcBef>
              <a:buClrTx/>
              <a:buSzPct val="100000"/>
              <a:buFontTx/>
              <a:defRPr>
                <a:solidFill>
                  <a:srgbClr val="000000"/>
                </a:solidFill>
              </a:defRPr>
            </a:pPr>
          </a:p>
          <a:p>
            <a:pPr marL="228600" indent="-228600" defTabSz="457200">
              <a:spcBef>
                <a:spcPts val="0"/>
              </a:spcBef>
              <a:buClrTx/>
              <a:buSzPct val="100000"/>
              <a:buFontTx/>
              <a:defRPr>
                <a:solidFill>
                  <a:srgbClr val="000000"/>
                </a:solidFill>
              </a:defRPr>
            </a:pPr>
            <a:r>
              <a:rPr b="1"/>
              <a:t>Why limit AI?</a:t>
            </a:r>
            <a:r>
              <a:t> In interviews, you won’t have it—you’ll need to reason and code solo. Use it to learn, not to solve, and log it when allowed</a:t>
            </a:r>
          </a:p>
          <a:p>
            <a:pPr marL="228600" indent="-228600" defTabSz="457200">
              <a:spcBef>
                <a:spcPts val="0"/>
              </a:spcBef>
              <a:buClrTx/>
              <a:buSzPct val="100000"/>
              <a:buFontTx/>
              <a:defRPr>
                <a:solidFill>
                  <a:srgbClr val="000000"/>
                </a:solidFill>
              </a:defRPr>
            </a:pPr>
          </a:p>
          <a:p>
            <a:pPr marL="228600" indent="-228600" defTabSz="457200">
              <a:spcBef>
                <a:spcPts val="0"/>
              </a:spcBef>
              <a:buClrTx/>
              <a:buSzPct val="100000"/>
              <a:buFontTx/>
              <a:defRPr>
                <a:solidFill>
                  <a:srgbClr val="000000"/>
                </a:solidFill>
              </a:defRPr>
            </a:pPr>
            <a:r>
              <a:rPr b="1"/>
              <a:t>Why integrity? </a:t>
            </a:r>
            <a:r>
              <a:t>Discuss with peers, cite help, but code solo unless paired—cheating undermines your future.</a:t>
            </a:r>
          </a:p>
        </p:txBody>
      </p:sp>
      <p:sp>
        <p:nvSpPr>
          <p:cNvPr id="345" name="Slide Number Placeholder 3"/>
          <p:cNvSpPr txBox="1"/>
          <p:nvPr>
            <p:ph type="sldNum" sz="quarter" idx="2"/>
          </p:nvPr>
        </p:nvSpPr>
        <p:spPr>
          <a:xfrm>
            <a:off x="10160000" y="38468"/>
            <a:ext cx="203024"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47" name="iClicker_Course_QRCode-Problem Solving with Computers 2.png" descr="iClicker_Course_QRCode-Problem Solving with Computers 2.png"/>
          <p:cNvPicPr>
            <a:picLocks noChangeAspect="1"/>
          </p:cNvPicPr>
          <p:nvPr/>
        </p:nvPicPr>
        <p:blipFill>
          <a:blip r:embed="rId2">
            <a:extLst/>
          </a:blip>
          <a:stretch>
            <a:fillRect/>
          </a:stretch>
        </p:blipFill>
        <p:spPr>
          <a:xfrm>
            <a:off x="8060967" y="3704825"/>
            <a:ext cx="3250743" cy="3250743"/>
          </a:xfrm>
          <a:prstGeom prst="rect">
            <a:avLst/>
          </a:prstGeom>
          <a:ln w="12700">
            <a:miter lim="400000"/>
          </a:ln>
        </p:spPr>
      </p:pic>
      <p:sp>
        <p:nvSpPr>
          <p:cNvPr id="348" name="Title 1"/>
          <p:cNvSpPr txBox="1"/>
          <p:nvPr>
            <p:ph type="title"/>
          </p:nvPr>
        </p:nvSpPr>
        <p:spPr>
          <a:prstGeom prst="rect">
            <a:avLst/>
          </a:prstGeom>
        </p:spPr>
        <p:txBody>
          <a:bodyPr/>
          <a:lstStyle/>
          <a:p>
            <a:pPr/>
            <a:r>
              <a:t>About lectures</a:t>
            </a:r>
          </a:p>
        </p:txBody>
      </p:sp>
      <p:sp>
        <p:nvSpPr>
          <p:cNvPr id="349" name="Content Placeholder 2"/>
          <p:cNvSpPr txBox="1"/>
          <p:nvPr>
            <p:ph type="body" idx="1"/>
          </p:nvPr>
        </p:nvSpPr>
        <p:spPr>
          <a:xfrm>
            <a:off x="547538" y="1608014"/>
            <a:ext cx="11096924" cy="5166817"/>
          </a:xfrm>
          <a:prstGeom prst="rect">
            <a:avLst/>
          </a:prstGeom>
        </p:spPr>
        <p:txBody>
          <a:bodyPr/>
          <a:lstStyle/>
          <a:p>
            <a:pPr marL="228600" indent="-228600" defTabSz="457200">
              <a:spcBef>
                <a:spcPts val="0"/>
              </a:spcBef>
              <a:buClr>
                <a:schemeClr val="accent2">
                  <a:lumOff val="-5019"/>
                </a:schemeClr>
              </a:buClr>
              <a:buSzPct val="100000"/>
              <a:buFontTx/>
              <a:defRPr>
                <a:solidFill>
                  <a:srgbClr val="000000"/>
                </a:solidFill>
              </a:defRPr>
            </a:pPr>
            <a:r>
              <a:rPr b="1"/>
              <a:t>Success tip: </a:t>
            </a:r>
            <a:r>
              <a:t>Own your learning— </a:t>
            </a:r>
            <a:r>
              <a:rPr b="1">
                <a:solidFill>
                  <a:srgbClr val="941100"/>
                </a:solidFill>
              </a:rPr>
              <a:t>read before lectures</a:t>
            </a:r>
            <a:r>
              <a:t>, attend, stay on assignments (see website schedule), and ask for help in office hours.</a:t>
            </a:r>
          </a:p>
          <a:p>
            <a:pPr marL="228600" indent="-228600" defTabSz="457200">
              <a:spcBef>
                <a:spcPts val="0"/>
              </a:spcBef>
              <a:buClr>
                <a:schemeClr val="accent2">
                  <a:lumOff val="-5019"/>
                </a:schemeClr>
              </a:buClr>
              <a:buSzPct val="100000"/>
              <a:buFontTx/>
              <a:defRPr>
                <a:solidFill>
                  <a:srgbClr val="000000"/>
                </a:solidFill>
              </a:defRPr>
            </a:pPr>
          </a:p>
          <a:p>
            <a:pPr marL="228600" indent="-228600" defTabSz="457200">
              <a:spcBef>
                <a:spcPts val="0"/>
              </a:spcBef>
              <a:buClr>
                <a:schemeClr val="accent2">
                  <a:lumOff val="-5019"/>
                </a:schemeClr>
              </a:buClr>
              <a:buSzPct val="100000"/>
              <a:buFontTx/>
              <a:defRPr>
                <a:solidFill>
                  <a:srgbClr val="000000"/>
                </a:solidFill>
              </a:defRPr>
            </a:pPr>
            <a:r>
              <a:rPr b="1"/>
              <a:t>Prep with assigned reading before lectures</a:t>
            </a:r>
            <a:r>
              <a:t>—come ready to solve problems.</a:t>
            </a:r>
          </a:p>
          <a:p>
            <a:pPr lvl="1" marL="457200" indent="-228600" defTabSz="457200">
              <a:spcBef>
                <a:spcPts val="0"/>
              </a:spcBef>
              <a:buClr>
                <a:schemeClr val="accent2">
                  <a:lumOff val="-5019"/>
                </a:schemeClr>
              </a:buClr>
              <a:buSzPct val="100000"/>
              <a:buFontTx/>
              <a:defRPr>
                <a:solidFill>
                  <a:srgbClr val="000000"/>
                </a:solidFill>
              </a:defRPr>
            </a:pPr>
            <a:r>
              <a:rPr b="1"/>
              <a:t>DS: </a:t>
            </a:r>
            <a:r>
              <a:rPr b="1" i="1"/>
              <a:t>Data Structures and Other Objects Using C++ </a:t>
            </a:r>
            <a:r>
              <a:rPr b="1"/>
              <a:t>(Savitch, 4th ed.)</a:t>
            </a:r>
            <a:endParaRPr b="1"/>
          </a:p>
          <a:p>
            <a:pPr lvl="1" marL="457200" indent="-228600" defTabSz="457200">
              <a:spcBef>
                <a:spcPts val="0"/>
              </a:spcBef>
              <a:buClr>
                <a:schemeClr val="accent2">
                  <a:lumOff val="-5019"/>
                </a:schemeClr>
              </a:buClr>
              <a:buSzPct val="100000"/>
              <a:buFontTx/>
              <a:defRPr>
                <a:solidFill>
                  <a:srgbClr val="000000"/>
                </a:solidFill>
              </a:defRPr>
            </a:pPr>
            <a:r>
              <a:rPr b="1"/>
              <a:t>OP: </a:t>
            </a:r>
            <a:r>
              <a:rPr b="1" i="1"/>
              <a:t>Open Data Structures</a:t>
            </a:r>
            <a:r>
              <a:rPr b="1"/>
              <a:t> by Pat Morin (</a:t>
            </a:r>
            <a:r>
              <a:rPr u="sng">
                <a:uFill>
                  <a:solidFill>
                    <a:srgbClr val="000000"/>
                  </a:solidFill>
                </a:uFill>
                <a:hlinkClick r:id="rId3" invalidUrl="" action="" tgtFrame="" tooltip="" history="1" highlightClick="0" endSnd="0"/>
              </a:rPr>
              <a:t>https://opendatastructures.org/ods-cpp/Contents.html</a:t>
            </a:r>
            <a:r>
              <a:rPr b="1"/>
              <a:t>)</a:t>
            </a:r>
            <a:endParaRPr b="1"/>
          </a:p>
          <a:p>
            <a:pPr lvl="1" marL="457200" indent="-228600" defTabSz="457200">
              <a:spcBef>
                <a:spcPts val="0"/>
              </a:spcBef>
              <a:buClr>
                <a:schemeClr val="accent2">
                  <a:lumOff val="-5019"/>
                </a:schemeClr>
              </a:buClr>
              <a:buSzPct val="100000"/>
              <a:buFontTx/>
              <a:defRPr>
                <a:solidFill>
                  <a:srgbClr val="000000"/>
                </a:solidFill>
              </a:defRPr>
            </a:pPr>
            <a:r>
              <a:rPr b="1"/>
              <a:t>Dasgupta: </a:t>
            </a:r>
            <a:r>
              <a:rPr b="1" i="1"/>
              <a:t>Algorithms</a:t>
            </a:r>
            <a:r>
              <a:rPr b="1"/>
              <a:t> by Dasgupta &amp; Vazirani</a:t>
            </a:r>
          </a:p>
          <a:p>
            <a:pPr marL="228600" indent="-228600" defTabSz="457200">
              <a:spcBef>
                <a:spcPts val="0"/>
              </a:spcBef>
              <a:buClr>
                <a:schemeClr val="accent2">
                  <a:lumOff val="-5019"/>
                </a:schemeClr>
              </a:buClr>
              <a:buSzPct val="100000"/>
              <a:buFontTx/>
              <a:defRPr>
                <a:solidFill>
                  <a:srgbClr val="000000"/>
                </a:solidFill>
              </a:defRPr>
            </a:pPr>
          </a:p>
          <a:p>
            <a:pPr marL="228600" indent="-228600" defTabSz="457200">
              <a:spcBef>
                <a:spcPts val="0"/>
              </a:spcBef>
              <a:buClr>
                <a:schemeClr val="accent2">
                  <a:lumOff val="-5019"/>
                </a:schemeClr>
              </a:buClr>
              <a:buSzPct val="100000"/>
              <a:buFontTx/>
              <a:defRPr>
                <a:solidFill>
                  <a:srgbClr val="000000"/>
                </a:solidFill>
              </a:defRPr>
            </a:pPr>
            <a:r>
              <a:rPr b="1"/>
              <a:t>Why iClicker?</a:t>
            </a:r>
            <a:r>
              <a:t> Join at </a:t>
            </a:r>
            <a:r>
              <a:rPr u="sng">
                <a:uFill>
                  <a:solidFill>
                    <a:srgbClr val="000000"/>
                  </a:solidFill>
                </a:uFill>
                <a:hlinkClick r:id="rId4" invalidUrl="" action="" tgtFrame="" tooltip="" history="1" highlightClick="0" endSnd="0"/>
              </a:rPr>
              <a:t>https://join.iclicker.com/AXZR</a:t>
            </a:r>
          </a:p>
          <a:p>
            <a:pPr lvl="1" marL="457200" indent="-228600" defTabSz="457200">
              <a:spcBef>
                <a:spcPts val="0"/>
              </a:spcBef>
              <a:buClr>
                <a:schemeClr val="accent2">
                  <a:lumOff val="-5019"/>
                </a:schemeClr>
              </a:buClr>
              <a:buSzPct val="100000"/>
              <a:buFontTx/>
              <a:defRPr>
                <a:solidFill>
                  <a:srgbClr val="000000"/>
                </a:solidFill>
              </a:defRPr>
            </a:pPr>
            <a:r>
              <a:t>its practice, not points, </a:t>
            </a:r>
          </a:p>
          <a:p>
            <a:pPr lvl="1" marL="457200" indent="-228600" defTabSz="457200">
              <a:spcBef>
                <a:spcPts val="0"/>
              </a:spcBef>
              <a:buClr>
                <a:schemeClr val="accent2">
                  <a:lumOff val="-5019"/>
                </a:schemeClr>
              </a:buClr>
              <a:buSzPct val="100000"/>
              <a:buFontTx/>
              <a:defRPr>
                <a:solidFill>
                  <a:srgbClr val="000000"/>
                </a:solidFill>
              </a:defRPr>
            </a:pPr>
            <a:r>
              <a:t>to engage with concepts like today’s linked list</a:t>
            </a:r>
          </a:p>
        </p:txBody>
      </p:sp>
      <p:sp>
        <p:nvSpPr>
          <p:cNvPr id="350" name="Slide Number Placeholder 3"/>
          <p:cNvSpPr txBox="1"/>
          <p:nvPr>
            <p:ph type="sldNum" sz="quarter" idx="2"/>
          </p:nvPr>
        </p:nvSpPr>
        <p:spPr>
          <a:xfrm>
            <a:off x="10160000" y="38468"/>
            <a:ext cx="203024"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2" name="Title 3"/>
          <p:cNvSpPr txBox="1"/>
          <p:nvPr>
            <p:ph type="title"/>
          </p:nvPr>
        </p:nvSpPr>
        <p:spPr>
          <a:prstGeom prst="rect">
            <a:avLst/>
          </a:prstGeom>
        </p:spPr>
        <p:txBody>
          <a:bodyPr/>
          <a:lstStyle>
            <a:lvl1pPr>
              <a:defRPr sz="3600"/>
            </a:lvl1pPr>
          </a:lstStyle>
          <a:p>
            <a:pPr/>
            <a:r>
              <a:t>About lectures</a:t>
            </a:r>
          </a:p>
        </p:txBody>
      </p:sp>
      <p:sp>
        <p:nvSpPr>
          <p:cNvPr id="353" name="Content Placeholder 2"/>
          <p:cNvSpPr txBox="1"/>
          <p:nvPr>
            <p:ph type="body" idx="1"/>
          </p:nvPr>
        </p:nvSpPr>
        <p:spPr>
          <a:prstGeom prst="rect">
            <a:avLst/>
          </a:prstGeom>
        </p:spPr>
        <p:txBody>
          <a:bodyPr/>
          <a:lstStyle/>
          <a:p>
            <a:pPr/>
            <a:r>
              <a:t>Lectures aren’t textbook recaps—they’re problem-solving sessions. Ask questions, discuss with neighbors, answer via iClicker.</a:t>
            </a:r>
          </a:p>
          <a:p>
            <a:pPr/>
          </a:p>
          <a:p>
            <a:pPr/>
            <a:r>
              <a:t>Why interactive? You learn by doing—e.g., tracing pointers today.</a:t>
            </a:r>
          </a:p>
          <a:p>
            <a:pPr/>
          </a:p>
          <a:p>
            <a:pPr/>
            <a:r>
              <a:t>Take a moment to introduce yourself to the people sitting near you.</a:t>
            </a:r>
          </a:p>
          <a:p>
            <a:pPr/>
          </a:p>
          <a:p>
            <a:pPr lvl="3" marL="1005839" indent="-182880">
              <a:buSzPct val="85000"/>
            </a:pPr>
            <a:r>
              <a:t>Talk about…</a:t>
            </a:r>
          </a:p>
          <a:p>
            <a:pPr lvl="4" marL="1234439" indent="-182880">
              <a:buSzPct val="85000"/>
            </a:pPr>
            <a:r>
              <a:t>your background, </a:t>
            </a:r>
          </a:p>
          <a:p>
            <a:pPr lvl="4" marL="1234439" indent="-182880">
              <a:buSzPct val="85000"/>
            </a:pPr>
            <a:r>
              <a:t>experience in CS so far, and </a:t>
            </a:r>
          </a:p>
          <a:p>
            <a:pPr lvl="4" marL="1234439" indent="-182880">
              <a:buSzPct val="85000"/>
            </a:pPr>
            <a:r>
              <a:t>what you hope to get out of this class!</a:t>
            </a:r>
          </a:p>
        </p:txBody>
      </p:sp>
      <p:sp>
        <p:nvSpPr>
          <p:cNvPr id="354" name="Slide Number"/>
          <p:cNvSpPr txBox="1"/>
          <p:nvPr>
            <p:ph type="sldNum" sz="quarter" idx="2"/>
          </p:nvPr>
        </p:nvSpPr>
        <p:spPr>
          <a:xfrm>
            <a:off x="10160000" y="38468"/>
            <a:ext cx="203024"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Title 1"/>
          <p:cNvSpPr txBox="1"/>
          <p:nvPr>
            <p:ph type="title"/>
          </p:nvPr>
        </p:nvSpPr>
        <p:spPr>
          <a:prstGeom prst="rect">
            <a:avLst/>
          </a:prstGeom>
        </p:spPr>
        <p:txBody>
          <a:bodyPr/>
          <a:lstStyle>
            <a:lvl1pPr defTabSz="749808">
              <a:defRPr spc="-82" sz="3280"/>
            </a:lvl1pPr>
          </a:lstStyle>
          <a:p>
            <a:pPr/>
            <a:r>
              <a:t>About you: When did you take CS16 or an equivalent course?</a:t>
            </a:r>
          </a:p>
        </p:txBody>
      </p:sp>
      <p:sp>
        <p:nvSpPr>
          <p:cNvPr id="359" name="Content Placeholder 2"/>
          <p:cNvSpPr txBox="1"/>
          <p:nvPr>
            <p:ph type="body" idx="1"/>
          </p:nvPr>
        </p:nvSpPr>
        <p:spPr>
          <a:prstGeom prst="rect">
            <a:avLst/>
          </a:prstGeom>
        </p:spPr>
        <p:txBody>
          <a:bodyPr/>
          <a:lstStyle/>
          <a:p>
            <a:pPr marL="0" indent="0">
              <a:buSzTx/>
              <a:buNone/>
            </a:pPr>
            <a:r>
              <a:t>A. Fall 2024 </a:t>
            </a:r>
          </a:p>
          <a:p>
            <a:pPr marL="0" indent="0">
              <a:buSzTx/>
              <a:buNone/>
            </a:pPr>
            <a:r>
              <a:t>B. Summer 2024 </a:t>
            </a:r>
          </a:p>
          <a:p>
            <a:pPr marL="0" indent="0">
              <a:buSzTx/>
              <a:buNone/>
            </a:pPr>
            <a:r>
              <a:t>C. Spring 2024</a:t>
            </a:r>
          </a:p>
          <a:p>
            <a:pPr marL="0" indent="0">
              <a:buSzTx/>
              <a:buNone/>
            </a:pPr>
            <a:r>
              <a:t>D. Winter 2024 or earlier</a:t>
            </a:r>
          </a:p>
        </p:txBody>
      </p:sp>
      <p:sp>
        <p:nvSpPr>
          <p:cNvPr id="360" name="Slide Number"/>
          <p:cNvSpPr txBox="1"/>
          <p:nvPr>
            <p:ph type="sldNum" sz="quarter" idx="2"/>
          </p:nvPr>
        </p:nvSpPr>
        <p:spPr>
          <a:xfrm>
            <a:off x="10160000" y="38468"/>
            <a:ext cx="203024" cy="288824"/>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Default Design">
  <a:themeElements>
    <a:clrScheme name="1_Default Design">
      <a:dk1>
        <a:srgbClr val="000000"/>
      </a:dk1>
      <a:lt1>
        <a:srgbClr val="FFFFFF"/>
      </a:lt1>
      <a:dk2>
        <a:srgbClr val="A7A7A7"/>
      </a:dk2>
      <a:lt2>
        <a:srgbClr val="535353"/>
      </a:lt2>
      <a:accent1>
        <a:srgbClr val="CC9900"/>
      </a:accent1>
      <a:accent2>
        <a:srgbClr val="800000"/>
      </a:accent2>
      <a:accent3>
        <a:srgbClr val="FFFFEB"/>
      </a:accent3>
      <a:accent4>
        <a:srgbClr val="707070"/>
      </a:accent4>
      <a:accent5>
        <a:srgbClr val="E2CAAA"/>
      </a:accent5>
      <a:accent6>
        <a:srgbClr val="730000"/>
      </a:accent6>
      <a:hlink>
        <a:srgbClr val="0000FF"/>
      </a:hlink>
      <a:folHlink>
        <a:srgbClr val="FF00FF"/>
      </a:folHlink>
    </a:clrScheme>
    <a:fontScheme name="1_Default Design">
      <a:majorFont>
        <a:latin typeface="Arial"/>
        <a:ea typeface="Arial"/>
        <a:cs typeface="Arial"/>
      </a:majorFont>
      <a:minorFont>
        <a:latin typeface="Helvetica"/>
        <a:ea typeface="Helvetica"/>
        <a:cs typeface="Helvetica"/>
      </a:minorFont>
    </a:fontScheme>
    <a:fmtScheme name="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DD"/>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mic Sans MS"/>
            <a:ea typeface="Comic Sans MS"/>
            <a:cs typeface="Comic Sans MS"/>
            <a:sym typeface="Comic Sans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mic Sans MS"/>
            <a:ea typeface="Comic Sans MS"/>
            <a:cs typeface="Comic Sans MS"/>
            <a:sym typeface="Comic Sans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Default Design">
  <a:themeElements>
    <a:clrScheme name="1_Default Design">
      <a:dk1>
        <a:srgbClr val="000000"/>
      </a:dk1>
      <a:lt1>
        <a:srgbClr val="FFFFFF"/>
      </a:lt1>
      <a:dk2>
        <a:srgbClr val="A7A7A7"/>
      </a:dk2>
      <a:lt2>
        <a:srgbClr val="535353"/>
      </a:lt2>
      <a:accent1>
        <a:srgbClr val="CC9900"/>
      </a:accent1>
      <a:accent2>
        <a:srgbClr val="800000"/>
      </a:accent2>
      <a:accent3>
        <a:srgbClr val="FFFFEB"/>
      </a:accent3>
      <a:accent4>
        <a:srgbClr val="707070"/>
      </a:accent4>
      <a:accent5>
        <a:srgbClr val="E2CAAA"/>
      </a:accent5>
      <a:accent6>
        <a:srgbClr val="730000"/>
      </a:accent6>
      <a:hlink>
        <a:srgbClr val="0000FF"/>
      </a:hlink>
      <a:folHlink>
        <a:srgbClr val="FF00FF"/>
      </a:folHlink>
    </a:clrScheme>
    <a:fontScheme name="1_Default Design">
      <a:majorFont>
        <a:latin typeface="Arial"/>
        <a:ea typeface="Arial"/>
        <a:cs typeface="Arial"/>
      </a:majorFont>
      <a:minorFont>
        <a:latin typeface="Helvetica"/>
        <a:ea typeface="Helvetica"/>
        <a:cs typeface="Helvetica"/>
      </a:minorFont>
    </a:fontScheme>
    <a:fmtScheme name="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DD"/>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mic Sans MS"/>
            <a:ea typeface="Comic Sans MS"/>
            <a:cs typeface="Comic Sans MS"/>
            <a:sym typeface="Comic Sans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Comic Sans MS"/>
            <a:ea typeface="Comic Sans MS"/>
            <a:cs typeface="Comic Sans MS"/>
            <a:sym typeface="Comic Sans MS"/>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