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45FBE-318C-41C4-8281-70FA8406F2D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25DCA8-D7B6-4EF4-9792-846A5F2037A9}">
      <dgm:prSet phldrT="[Text]" phldr="1"/>
      <dgm:spPr/>
      <dgm:t>
        <a:bodyPr/>
        <a:lstStyle/>
        <a:p>
          <a:endParaRPr lang="en-IN" dirty="0"/>
        </a:p>
      </dgm:t>
    </dgm:pt>
    <dgm:pt modelId="{C4A00558-D3BC-4BEF-97B6-8329D3D37BDC}" type="parTrans" cxnId="{B9A8F902-B43E-4D0C-9D8E-238EAC78A411}">
      <dgm:prSet/>
      <dgm:spPr/>
      <dgm:t>
        <a:bodyPr/>
        <a:lstStyle/>
        <a:p>
          <a:endParaRPr lang="en-IN"/>
        </a:p>
      </dgm:t>
    </dgm:pt>
    <dgm:pt modelId="{641B67D4-94A6-4ADC-9554-CF90EC08F5F7}" type="sibTrans" cxnId="{B9A8F902-B43E-4D0C-9D8E-238EAC78A411}">
      <dgm:prSet/>
      <dgm:spPr/>
      <dgm:t>
        <a:bodyPr/>
        <a:lstStyle/>
        <a:p>
          <a:endParaRPr lang="en-IN"/>
        </a:p>
      </dgm:t>
    </dgm:pt>
    <dgm:pt modelId="{B0C06542-FE7A-4A71-B105-92F44884F0FF}">
      <dgm:prSet phldrT="[Text]"/>
      <dgm:spPr/>
      <dgm:t>
        <a:bodyPr/>
        <a:lstStyle/>
        <a:p>
          <a:r>
            <a:rPr lang="en-US" dirty="0"/>
            <a:t>HTML (Hypertext Markup Language) </a:t>
          </a:r>
          <a:endParaRPr lang="en-IN" dirty="0"/>
        </a:p>
      </dgm:t>
    </dgm:pt>
    <dgm:pt modelId="{3B600F11-069A-43E4-AAAE-AE9BBB8117C6}" type="parTrans" cxnId="{364CA0E9-C7CA-417B-B109-67527ACA0723}">
      <dgm:prSet/>
      <dgm:spPr/>
      <dgm:t>
        <a:bodyPr/>
        <a:lstStyle/>
        <a:p>
          <a:endParaRPr lang="en-IN"/>
        </a:p>
      </dgm:t>
    </dgm:pt>
    <dgm:pt modelId="{D3A0043B-6CD8-45BB-BE84-375B0E9C19F5}" type="sibTrans" cxnId="{364CA0E9-C7CA-417B-B109-67527ACA0723}">
      <dgm:prSet/>
      <dgm:spPr/>
      <dgm:t>
        <a:bodyPr/>
        <a:lstStyle/>
        <a:p>
          <a:endParaRPr lang="en-IN"/>
        </a:p>
      </dgm:t>
    </dgm:pt>
    <dgm:pt modelId="{C401C5D7-2147-4EC7-99BD-F5CF21CFC37E}">
      <dgm:prSet phldrT="[Text]"/>
      <dgm:spPr/>
      <dgm:t>
        <a:bodyPr/>
        <a:lstStyle/>
        <a:p>
          <a:r>
            <a:rPr lang="en-US" dirty="0"/>
            <a:t>CSS (Cascading Style Sheet)</a:t>
          </a:r>
          <a:endParaRPr lang="en-IN" dirty="0"/>
        </a:p>
      </dgm:t>
    </dgm:pt>
    <dgm:pt modelId="{342D29C4-EF68-4370-B91E-BBE0BCF6F54E}" type="parTrans" cxnId="{F337A4DD-4F88-40BF-9993-EA48DE6CF2CB}">
      <dgm:prSet/>
      <dgm:spPr/>
      <dgm:t>
        <a:bodyPr/>
        <a:lstStyle/>
        <a:p>
          <a:endParaRPr lang="en-IN"/>
        </a:p>
      </dgm:t>
    </dgm:pt>
    <dgm:pt modelId="{8B03D9C1-466F-4D7F-879E-AB97DECD7FDE}" type="sibTrans" cxnId="{F337A4DD-4F88-40BF-9993-EA48DE6CF2CB}">
      <dgm:prSet/>
      <dgm:spPr/>
      <dgm:t>
        <a:bodyPr/>
        <a:lstStyle/>
        <a:p>
          <a:endParaRPr lang="en-IN"/>
        </a:p>
      </dgm:t>
    </dgm:pt>
    <dgm:pt modelId="{35A8A651-AC76-42C0-AABC-A193A962A531}">
      <dgm:prSet phldrT="[Text]"/>
      <dgm:spPr/>
      <dgm:t>
        <a:bodyPr/>
        <a:lstStyle/>
        <a:p>
          <a:r>
            <a:rPr lang="en-US" dirty="0"/>
            <a:t>Mongo DB</a:t>
          </a:r>
          <a:endParaRPr lang="en-IN" dirty="0"/>
        </a:p>
      </dgm:t>
    </dgm:pt>
    <dgm:pt modelId="{9C2B6F00-2410-4B33-8760-D37C5654C2C5}" type="parTrans" cxnId="{4C318AA4-A5F8-434A-A36D-96A648668FE4}">
      <dgm:prSet/>
      <dgm:spPr/>
      <dgm:t>
        <a:bodyPr/>
        <a:lstStyle/>
        <a:p>
          <a:endParaRPr lang="en-IN"/>
        </a:p>
      </dgm:t>
    </dgm:pt>
    <dgm:pt modelId="{E5FA008B-7340-4481-A41F-EAA1F3394329}" type="sibTrans" cxnId="{4C318AA4-A5F8-434A-A36D-96A648668FE4}">
      <dgm:prSet/>
      <dgm:spPr/>
      <dgm:t>
        <a:bodyPr/>
        <a:lstStyle/>
        <a:p>
          <a:endParaRPr lang="en-IN"/>
        </a:p>
      </dgm:t>
    </dgm:pt>
    <dgm:pt modelId="{9CCBC5A3-AD25-4B64-BF8D-6606A709E3C2}" type="pres">
      <dgm:prSet presAssocID="{75345FBE-318C-41C4-8281-70FA8406F2DF}" presName="vert0" presStyleCnt="0">
        <dgm:presLayoutVars>
          <dgm:dir/>
          <dgm:animOne val="branch"/>
          <dgm:animLvl val="lvl"/>
        </dgm:presLayoutVars>
      </dgm:prSet>
      <dgm:spPr/>
    </dgm:pt>
    <dgm:pt modelId="{9608170A-1795-40AB-A5B2-B55DDD56A0C0}" type="pres">
      <dgm:prSet presAssocID="{3A25DCA8-D7B6-4EF4-9792-846A5F2037A9}" presName="thickLine" presStyleLbl="alignNode1" presStyleIdx="0" presStyleCnt="1"/>
      <dgm:spPr/>
    </dgm:pt>
    <dgm:pt modelId="{B1103B1B-882A-4A74-8870-C6159686D268}" type="pres">
      <dgm:prSet presAssocID="{3A25DCA8-D7B6-4EF4-9792-846A5F2037A9}" presName="horz1" presStyleCnt="0"/>
      <dgm:spPr/>
    </dgm:pt>
    <dgm:pt modelId="{AF288AA1-60D6-42BA-AF29-C6F6DB746322}" type="pres">
      <dgm:prSet presAssocID="{3A25DCA8-D7B6-4EF4-9792-846A5F2037A9}" presName="tx1" presStyleLbl="revTx" presStyleIdx="0" presStyleCnt="4"/>
      <dgm:spPr/>
    </dgm:pt>
    <dgm:pt modelId="{51D7B6B8-CACD-4511-9E98-DBC8F6600259}" type="pres">
      <dgm:prSet presAssocID="{3A25DCA8-D7B6-4EF4-9792-846A5F2037A9}" presName="vert1" presStyleCnt="0"/>
      <dgm:spPr/>
    </dgm:pt>
    <dgm:pt modelId="{F7AF40A6-B8B3-493F-A924-24017D6424F1}" type="pres">
      <dgm:prSet presAssocID="{B0C06542-FE7A-4A71-B105-92F44884F0FF}" presName="vertSpace2a" presStyleCnt="0"/>
      <dgm:spPr/>
    </dgm:pt>
    <dgm:pt modelId="{D28672EF-B1F3-4A35-8A79-1F796467319C}" type="pres">
      <dgm:prSet presAssocID="{B0C06542-FE7A-4A71-B105-92F44884F0FF}" presName="horz2" presStyleCnt="0"/>
      <dgm:spPr/>
    </dgm:pt>
    <dgm:pt modelId="{7450C95A-345B-4673-9ED4-6C3ADAB895D2}" type="pres">
      <dgm:prSet presAssocID="{B0C06542-FE7A-4A71-B105-92F44884F0FF}" presName="horzSpace2" presStyleCnt="0"/>
      <dgm:spPr/>
    </dgm:pt>
    <dgm:pt modelId="{B316A010-15CC-4E81-98A9-33DE900F604E}" type="pres">
      <dgm:prSet presAssocID="{B0C06542-FE7A-4A71-B105-92F44884F0FF}" presName="tx2" presStyleLbl="revTx" presStyleIdx="1" presStyleCnt="4"/>
      <dgm:spPr/>
    </dgm:pt>
    <dgm:pt modelId="{7C79508C-75C8-49C1-A733-6DBE21155495}" type="pres">
      <dgm:prSet presAssocID="{B0C06542-FE7A-4A71-B105-92F44884F0FF}" presName="vert2" presStyleCnt="0"/>
      <dgm:spPr/>
    </dgm:pt>
    <dgm:pt modelId="{98013F96-82C6-4F8F-8695-264F34769460}" type="pres">
      <dgm:prSet presAssocID="{B0C06542-FE7A-4A71-B105-92F44884F0FF}" presName="thinLine2b" presStyleLbl="callout" presStyleIdx="0" presStyleCnt="3"/>
      <dgm:spPr/>
    </dgm:pt>
    <dgm:pt modelId="{9225B828-9386-42B6-829E-C796A8D6B7EE}" type="pres">
      <dgm:prSet presAssocID="{B0C06542-FE7A-4A71-B105-92F44884F0FF}" presName="vertSpace2b" presStyleCnt="0"/>
      <dgm:spPr/>
    </dgm:pt>
    <dgm:pt modelId="{27DD5714-6D71-410D-8303-91563FBE22E5}" type="pres">
      <dgm:prSet presAssocID="{C401C5D7-2147-4EC7-99BD-F5CF21CFC37E}" presName="horz2" presStyleCnt="0"/>
      <dgm:spPr/>
    </dgm:pt>
    <dgm:pt modelId="{DD053FB6-3E90-4244-BF98-C42601A90AB6}" type="pres">
      <dgm:prSet presAssocID="{C401C5D7-2147-4EC7-99BD-F5CF21CFC37E}" presName="horzSpace2" presStyleCnt="0"/>
      <dgm:spPr/>
    </dgm:pt>
    <dgm:pt modelId="{489B1263-C18C-4DD5-A55F-4D4ACF809DB6}" type="pres">
      <dgm:prSet presAssocID="{C401C5D7-2147-4EC7-99BD-F5CF21CFC37E}" presName="tx2" presStyleLbl="revTx" presStyleIdx="2" presStyleCnt="4"/>
      <dgm:spPr/>
    </dgm:pt>
    <dgm:pt modelId="{126BCEA0-7789-4336-AB2A-6A527499E95C}" type="pres">
      <dgm:prSet presAssocID="{C401C5D7-2147-4EC7-99BD-F5CF21CFC37E}" presName="vert2" presStyleCnt="0"/>
      <dgm:spPr/>
    </dgm:pt>
    <dgm:pt modelId="{B2AABE7A-0009-4CC9-913A-53DE3C348ED7}" type="pres">
      <dgm:prSet presAssocID="{C401C5D7-2147-4EC7-99BD-F5CF21CFC37E}" presName="thinLine2b" presStyleLbl="callout" presStyleIdx="1" presStyleCnt="3"/>
      <dgm:spPr/>
    </dgm:pt>
    <dgm:pt modelId="{DDF25880-CF9C-4474-BE04-FB9198BC9AF1}" type="pres">
      <dgm:prSet presAssocID="{C401C5D7-2147-4EC7-99BD-F5CF21CFC37E}" presName="vertSpace2b" presStyleCnt="0"/>
      <dgm:spPr/>
    </dgm:pt>
    <dgm:pt modelId="{F45D7DFA-0526-4970-9C64-09FA6B35F0D8}" type="pres">
      <dgm:prSet presAssocID="{35A8A651-AC76-42C0-AABC-A193A962A531}" presName="horz2" presStyleCnt="0"/>
      <dgm:spPr/>
    </dgm:pt>
    <dgm:pt modelId="{7C1EA2D3-8641-4D7A-AA33-EF6753CE7CAA}" type="pres">
      <dgm:prSet presAssocID="{35A8A651-AC76-42C0-AABC-A193A962A531}" presName="horzSpace2" presStyleCnt="0"/>
      <dgm:spPr/>
    </dgm:pt>
    <dgm:pt modelId="{C00EA230-70D8-4C46-968F-72F0E1E6D375}" type="pres">
      <dgm:prSet presAssocID="{35A8A651-AC76-42C0-AABC-A193A962A531}" presName="tx2" presStyleLbl="revTx" presStyleIdx="3" presStyleCnt="4"/>
      <dgm:spPr/>
    </dgm:pt>
    <dgm:pt modelId="{FDB47517-D6F3-41F3-ABBA-931F2A963476}" type="pres">
      <dgm:prSet presAssocID="{35A8A651-AC76-42C0-AABC-A193A962A531}" presName="vert2" presStyleCnt="0"/>
      <dgm:spPr/>
    </dgm:pt>
    <dgm:pt modelId="{3F4697AC-1AB9-4E9D-B566-D6643386FA72}" type="pres">
      <dgm:prSet presAssocID="{35A8A651-AC76-42C0-AABC-A193A962A531}" presName="thinLine2b" presStyleLbl="callout" presStyleIdx="2" presStyleCnt="3"/>
      <dgm:spPr/>
    </dgm:pt>
    <dgm:pt modelId="{D3C2F7CE-05EE-4A15-94C9-3EA8D2CEB3BA}" type="pres">
      <dgm:prSet presAssocID="{35A8A651-AC76-42C0-AABC-A193A962A531}" presName="vertSpace2b" presStyleCnt="0"/>
      <dgm:spPr/>
    </dgm:pt>
  </dgm:ptLst>
  <dgm:cxnLst>
    <dgm:cxn modelId="{B9A8F902-B43E-4D0C-9D8E-238EAC78A411}" srcId="{75345FBE-318C-41C4-8281-70FA8406F2DF}" destId="{3A25DCA8-D7B6-4EF4-9792-846A5F2037A9}" srcOrd="0" destOrd="0" parTransId="{C4A00558-D3BC-4BEF-97B6-8329D3D37BDC}" sibTransId="{641B67D4-94A6-4ADC-9554-CF90EC08F5F7}"/>
    <dgm:cxn modelId="{06B89747-6569-4D75-9EC7-756060D2C1B1}" type="presOf" srcId="{35A8A651-AC76-42C0-AABC-A193A962A531}" destId="{C00EA230-70D8-4C46-968F-72F0E1E6D375}" srcOrd="0" destOrd="0" presId="urn:microsoft.com/office/officeart/2008/layout/LinedList"/>
    <dgm:cxn modelId="{CA71999D-CE80-4B51-BEC9-B7CE94E98A3F}" type="presOf" srcId="{C401C5D7-2147-4EC7-99BD-F5CF21CFC37E}" destId="{489B1263-C18C-4DD5-A55F-4D4ACF809DB6}" srcOrd="0" destOrd="0" presId="urn:microsoft.com/office/officeart/2008/layout/LinedList"/>
    <dgm:cxn modelId="{4C318AA4-A5F8-434A-A36D-96A648668FE4}" srcId="{3A25DCA8-D7B6-4EF4-9792-846A5F2037A9}" destId="{35A8A651-AC76-42C0-AABC-A193A962A531}" srcOrd="2" destOrd="0" parTransId="{9C2B6F00-2410-4B33-8760-D37C5654C2C5}" sibTransId="{E5FA008B-7340-4481-A41F-EAA1F3394329}"/>
    <dgm:cxn modelId="{15C746A8-5AA1-41A2-934A-44AE223292C1}" type="presOf" srcId="{75345FBE-318C-41C4-8281-70FA8406F2DF}" destId="{9CCBC5A3-AD25-4B64-BF8D-6606A709E3C2}" srcOrd="0" destOrd="0" presId="urn:microsoft.com/office/officeart/2008/layout/LinedList"/>
    <dgm:cxn modelId="{3BFFA8C8-00FF-43CC-96CC-8FC25C79A834}" type="presOf" srcId="{3A25DCA8-D7B6-4EF4-9792-846A5F2037A9}" destId="{AF288AA1-60D6-42BA-AF29-C6F6DB746322}" srcOrd="0" destOrd="0" presId="urn:microsoft.com/office/officeart/2008/layout/LinedList"/>
    <dgm:cxn modelId="{F337A4DD-4F88-40BF-9993-EA48DE6CF2CB}" srcId="{3A25DCA8-D7B6-4EF4-9792-846A5F2037A9}" destId="{C401C5D7-2147-4EC7-99BD-F5CF21CFC37E}" srcOrd="1" destOrd="0" parTransId="{342D29C4-EF68-4370-B91E-BBE0BCF6F54E}" sibTransId="{8B03D9C1-466F-4D7F-879E-AB97DECD7FDE}"/>
    <dgm:cxn modelId="{364CA0E9-C7CA-417B-B109-67527ACA0723}" srcId="{3A25DCA8-D7B6-4EF4-9792-846A5F2037A9}" destId="{B0C06542-FE7A-4A71-B105-92F44884F0FF}" srcOrd="0" destOrd="0" parTransId="{3B600F11-069A-43E4-AAAE-AE9BBB8117C6}" sibTransId="{D3A0043B-6CD8-45BB-BE84-375B0E9C19F5}"/>
    <dgm:cxn modelId="{A1E39FF4-BA2F-4796-8098-A7F1DFF4C317}" type="presOf" srcId="{B0C06542-FE7A-4A71-B105-92F44884F0FF}" destId="{B316A010-15CC-4E81-98A9-33DE900F604E}" srcOrd="0" destOrd="0" presId="urn:microsoft.com/office/officeart/2008/layout/LinedList"/>
    <dgm:cxn modelId="{36AAF418-39A5-4CF9-8543-691DD3DE7BD0}" type="presParOf" srcId="{9CCBC5A3-AD25-4B64-BF8D-6606A709E3C2}" destId="{9608170A-1795-40AB-A5B2-B55DDD56A0C0}" srcOrd="0" destOrd="0" presId="urn:microsoft.com/office/officeart/2008/layout/LinedList"/>
    <dgm:cxn modelId="{C6974F72-CA2C-40D7-8C84-5E66A0FA899A}" type="presParOf" srcId="{9CCBC5A3-AD25-4B64-BF8D-6606A709E3C2}" destId="{B1103B1B-882A-4A74-8870-C6159686D268}" srcOrd="1" destOrd="0" presId="urn:microsoft.com/office/officeart/2008/layout/LinedList"/>
    <dgm:cxn modelId="{48FBCAA0-D0F1-479C-9855-6BD03BD8C7AC}" type="presParOf" srcId="{B1103B1B-882A-4A74-8870-C6159686D268}" destId="{AF288AA1-60D6-42BA-AF29-C6F6DB746322}" srcOrd="0" destOrd="0" presId="urn:microsoft.com/office/officeart/2008/layout/LinedList"/>
    <dgm:cxn modelId="{B4347B8E-F80E-43AF-9A40-CA2EAF78045D}" type="presParOf" srcId="{B1103B1B-882A-4A74-8870-C6159686D268}" destId="{51D7B6B8-CACD-4511-9E98-DBC8F6600259}" srcOrd="1" destOrd="0" presId="urn:microsoft.com/office/officeart/2008/layout/LinedList"/>
    <dgm:cxn modelId="{2FA93D2D-4831-4C11-B443-4038D8D0AA07}" type="presParOf" srcId="{51D7B6B8-CACD-4511-9E98-DBC8F6600259}" destId="{F7AF40A6-B8B3-493F-A924-24017D6424F1}" srcOrd="0" destOrd="0" presId="urn:microsoft.com/office/officeart/2008/layout/LinedList"/>
    <dgm:cxn modelId="{35CB0131-5B53-47F4-974F-45CD3A39AE38}" type="presParOf" srcId="{51D7B6B8-CACD-4511-9E98-DBC8F6600259}" destId="{D28672EF-B1F3-4A35-8A79-1F796467319C}" srcOrd="1" destOrd="0" presId="urn:microsoft.com/office/officeart/2008/layout/LinedList"/>
    <dgm:cxn modelId="{2571DD98-2993-4BBE-94EB-4AB4DB11D223}" type="presParOf" srcId="{D28672EF-B1F3-4A35-8A79-1F796467319C}" destId="{7450C95A-345B-4673-9ED4-6C3ADAB895D2}" srcOrd="0" destOrd="0" presId="urn:microsoft.com/office/officeart/2008/layout/LinedList"/>
    <dgm:cxn modelId="{105DE479-2FA3-4B61-A395-F4CA2ACB60FC}" type="presParOf" srcId="{D28672EF-B1F3-4A35-8A79-1F796467319C}" destId="{B316A010-15CC-4E81-98A9-33DE900F604E}" srcOrd="1" destOrd="0" presId="urn:microsoft.com/office/officeart/2008/layout/LinedList"/>
    <dgm:cxn modelId="{3B543A43-F967-4B9B-A7C1-F0CED193493D}" type="presParOf" srcId="{D28672EF-B1F3-4A35-8A79-1F796467319C}" destId="{7C79508C-75C8-49C1-A733-6DBE21155495}" srcOrd="2" destOrd="0" presId="urn:microsoft.com/office/officeart/2008/layout/LinedList"/>
    <dgm:cxn modelId="{939AE737-0B42-4F53-B57A-A37B3871429D}" type="presParOf" srcId="{51D7B6B8-CACD-4511-9E98-DBC8F6600259}" destId="{98013F96-82C6-4F8F-8695-264F34769460}" srcOrd="2" destOrd="0" presId="urn:microsoft.com/office/officeart/2008/layout/LinedList"/>
    <dgm:cxn modelId="{3542EFED-00C9-409D-AECD-1A4F48B1FDF7}" type="presParOf" srcId="{51D7B6B8-CACD-4511-9E98-DBC8F6600259}" destId="{9225B828-9386-42B6-829E-C796A8D6B7EE}" srcOrd="3" destOrd="0" presId="urn:microsoft.com/office/officeart/2008/layout/LinedList"/>
    <dgm:cxn modelId="{C172C6D8-7F4D-481C-B5DB-02D41BDCEC69}" type="presParOf" srcId="{51D7B6B8-CACD-4511-9E98-DBC8F6600259}" destId="{27DD5714-6D71-410D-8303-91563FBE22E5}" srcOrd="4" destOrd="0" presId="urn:microsoft.com/office/officeart/2008/layout/LinedList"/>
    <dgm:cxn modelId="{676F5A24-8EA9-4234-AA29-7444D96BB419}" type="presParOf" srcId="{27DD5714-6D71-410D-8303-91563FBE22E5}" destId="{DD053FB6-3E90-4244-BF98-C42601A90AB6}" srcOrd="0" destOrd="0" presId="urn:microsoft.com/office/officeart/2008/layout/LinedList"/>
    <dgm:cxn modelId="{7678503C-59F0-4449-80C6-0982B22DC02E}" type="presParOf" srcId="{27DD5714-6D71-410D-8303-91563FBE22E5}" destId="{489B1263-C18C-4DD5-A55F-4D4ACF809DB6}" srcOrd="1" destOrd="0" presId="urn:microsoft.com/office/officeart/2008/layout/LinedList"/>
    <dgm:cxn modelId="{C37C6A56-DB0E-4AF2-8A3A-43AEC4D5CAD5}" type="presParOf" srcId="{27DD5714-6D71-410D-8303-91563FBE22E5}" destId="{126BCEA0-7789-4336-AB2A-6A527499E95C}" srcOrd="2" destOrd="0" presId="urn:microsoft.com/office/officeart/2008/layout/LinedList"/>
    <dgm:cxn modelId="{72454F39-8F40-4312-9C9D-0E0EF9EA6683}" type="presParOf" srcId="{51D7B6B8-CACD-4511-9E98-DBC8F6600259}" destId="{B2AABE7A-0009-4CC9-913A-53DE3C348ED7}" srcOrd="5" destOrd="0" presId="urn:microsoft.com/office/officeart/2008/layout/LinedList"/>
    <dgm:cxn modelId="{879FC998-444D-4F06-B90E-7AE1CF7CE38E}" type="presParOf" srcId="{51D7B6B8-CACD-4511-9E98-DBC8F6600259}" destId="{DDF25880-CF9C-4474-BE04-FB9198BC9AF1}" srcOrd="6" destOrd="0" presId="urn:microsoft.com/office/officeart/2008/layout/LinedList"/>
    <dgm:cxn modelId="{EF557A38-E635-44D3-861A-1295F7C31352}" type="presParOf" srcId="{51D7B6B8-CACD-4511-9E98-DBC8F6600259}" destId="{F45D7DFA-0526-4970-9C64-09FA6B35F0D8}" srcOrd="7" destOrd="0" presId="urn:microsoft.com/office/officeart/2008/layout/LinedList"/>
    <dgm:cxn modelId="{5FF42E59-A0BD-42BF-9143-68253ECA7420}" type="presParOf" srcId="{F45D7DFA-0526-4970-9C64-09FA6B35F0D8}" destId="{7C1EA2D3-8641-4D7A-AA33-EF6753CE7CAA}" srcOrd="0" destOrd="0" presId="urn:microsoft.com/office/officeart/2008/layout/LinedList"/>
    <dgm:cxn modelId="{1C927B6D-34CC-4D81-A15E-D4D3F6036B10}" type="presParOf" srcId="{F45D7DFA-0526-4970-9C64-09FA6B35F0D8}" destId="{C00EA230-70D8-4C46-968F-72F0E1E6D375}" srcOrd="1" destOrd="0" presId="urn:microsoft.com/office/officeart/2008/layout/LinedList"/>
    <dgm:cxn modelId="{4CBEB4AB-E12B-453E-9EEB-733DE8BBA446}" type="presParOf" srcId="{F45D7DFA-0526-4970-9C64-09FA6B35F0D8}" destId="{FDB47517-D6F3-41F3-ABBA-931F2A963476}" srcOrd="2" destOrd="0" presId="urn:microsoft.com/office/officeart/2008/layout/LinedList"/>
    <dgm:cxn modelId="{000B8DB7-AB85-45AE-AF2F-E1FE6DD54785}" type="presParOf" srcId="{51D7B6B8-CACD-4511-9E98-DBC8F6600259}" destId="{3F4697AC-1AB9-4E9D-B566-D6643386FA72}" srcOrd="8" destOrd="0" presId="urn:microsoft.com/office/officeart/2008/layout/LinedList"/>
    <dgm:cxn modelId="{D03AD9F2-5D31-425D-8B28-C6EACC4D0AFC}" type="presParOf" srcId="{51D7B6B8-CACD-4511-9E98-DBC8F6600259}" destId="{D3C2F7CE-05EE-4A15-94C9-3EA8D2CEB3B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D99D3B-C131-479B-B22C-736E27B3B68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95791D-0666-4030-BF3E-2BEC22E4FD8D}">
      <dgm:prSet phldrT="[Text]" custT="1"/>
      <dgm:spPr/>
      <dgm:t>
        <a:bodyPr/>
        <a:lstStyle/>
        <a:p>
          <a:r>
            <a:rPr lang="en-US" sz="2000" b="1" dirty="0"/>
            <a:t>LOGIN</a:t>
          </a:r>
          <a:endParaRPr lang="en-IN" sz="2000" b="1" dirty="0"/>
        </a:p>
      </dgm:t>
    </dgm:pt>
    <dgm:pt modelId="{697F79CB-27E2-4F51-80E4-BAE4B91C3DFA}" type="parTrans" cxnId="{CFD038D1-BFC5-4562-966A-0DD13173AD58}">
      <dgm:prSet/>
      <dgm:spPr/>
      <dgm:t>
        <a:bodyPr/>
        <a:lstStyle/>
        <a:p>
          <a:endParaRPr lang="en-IN"/>
        </a:p>
      </dgm:t>
    </dgm:pt>
    <dgm:pt modelId="{5DA22070-7A3E-4AB8-8A4A-1282448D99DF}" type="sibTrans" cxnId="{CFD038D1-BFC5-4562-966A-0DD13173AD58}">
      <dgm:prSet/>
      <dgm:spPr/>
      <dgm:t>
        <a:bodyPr/>
        <a:lstStyle/>
        <a:p>
          <a:endParaRPr lang="en-IN"/>
        </a:p>
      </dgm:t>
    </dgm:pt>
    <dgm:pt modelId="{01DBF922-025E-4B12-B979-70C26A7F4BDD}">
      <dgm:prSet phldrT="[Text]" custT="1"/>
      <dgm:spPr/>
      <dgm:t>
        <a:bodyPr/>
        <a:lstStyle/>
        <a:p>
          <a:r>
            <a:rPr lang="en-US" sz="1600" b="1" dirty="0"/>
            <a:t>      DASHBORAD</a:t>
          </a:r>
          <a:endParaRPr lang="en-IN" sz="1600" b="1" dirty="0"/>
        </a:p>
      </dgm:t>
    </dgm:pt>
    <dgm:pt modelId="{123C8373-3730-4300-9AFD-1C802A308151}" type="parTrans" cxnId="{0DF01DC6-214B-4967-90DE-776014927C11}">
      <dgm:prSet/>
      <dgm:spPr/>
      <dgm:t>
        <a:bodyPr/>
        <a:lstStyle/>
        <a:p>
          <a:endParaRPr lang="en-IN"/>
        </a:p>
      </dgm:t>
    </dgm:pt>
    <dgm:pt modelId="{777F46B8-0D61-485E-A15F-9FC2DB618601}" type="sibTrans" cxnId="{0DF01DC6-214B-4967-90DE-776014927C11}">
      <dgm:prSet/>
      <dgm:spPr/>
      <dgm:t>
        <a:bodyPr/>
        <a:lstStyle/>
        <a:p>
          <a:endParaRPr lang="en-IN"/>
        </a:p>
      </dgm:t>
    </dgm:pt>
    <dgm:pt modelId="{1D898ED6-79D9-4CC4-B686-D40F8FD5B6DC}">
      <dgm:prSet phldrT="[Text]" custT="1"/>
      <dgm:spPr/>
      <dgm:t>
        <a:bodyPr/>
        <a:lstStyle/>
        <a:p>
          <a:r>
            <a:rPr lang="en-US" sz="1600" b="1" dirty="0"/>
            <a:t>RESPOND</a:t>
          </a:r>
          <a:endParaRPr lang="en-IN" sz="1600" b="1" dirty="0"/>
        </a:p>
      </dgm:t>
    </dgm:pt>
    <dgm:pt modelId="{966DF584-B8B1-4767-BDBC-E9292ECAFF65}" type="parTrans" cxnId="{DAB5A687-64D2-4D52-A0BE-CD2A131AA6A1}">
      <dgm:prSet/>
      <dgm:spPr/>
      <dgm:t>
        <a:bodyPr/>
        <a:lstStyle/>
        <a:p>
          <a:endParaRPr lang="en-IN"/>
        </a:p>
      </dgm:t>
    </dgm:pt>
    <dgm:pt modelId="{B5339EEB-8557-4823-B1C5-DA3E10CEFCFE}" type="sibTrans" cxnId="{DAB5A687-64D2-4D52-A0BE-CD2A131AA6A1}">
      <dgm:prSet/>
      <dgm:spPr/>
      <dgm:t>
        <a:bodyPr/>
        <a:lstStyle/>
        <a:p>
          <a:endParaRPr lang="en-IN"/>
        </a:p>
      </dgm:t>
    </dgm:pt>
    <dgm:pt modelId="{81426EF8-7F0D-4305-AFD5-AE27F529A533}" type="pres">
      <dgm:prSet presAssocID="{BBD99D3B-C131-479B-B22C-736E27B3B68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FB4AED5-E5A2-49F9-8398-042A0E3728CB}" type="pres">
      <dgm:prSet presAssocID="{A895791D-0666-4030-BF3E-2BEC22E4FD8D}" presName="Accent1" presStyleCnt="0"/>
      <dgm:spPr/>
    </dgm:pt>
    <dgm:pt modelId="{BAFC4A12-B5EE-40E4-B726-EEFBC68488C3}" type="pres">
      <dgm:prSet presAssocID="{A895791D-0666-4030-BF3E-2BEC22E4FD8D}" presName="Accent" presStyleLbl="node1" presStyleIdx="0" presStyleCnt="3" custScaleX="96208" custScaleY="98776"/>
      <dgm:spPr/>
    </dgm:pt>
    <dgm:pt modelId="{801BAF78-EE70-42F7-8BF8-4E8DEA2E318F}" type="pres">
      <dgm:prSet presAssocID="{A895791D-0666-4030-BF3E-2BEC22E4FD8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C99A3CB-A4E4-4EF4-B1B6-2840BBF7DE79}" type="pres">
      <dgm:prSet presAssocID="{01DBF922-025E-4B12-B979-70C26A7F4BDD}" presName="Accent2" presStyleCnt="0"/>
      <dgm:spPr/>
    </dgm:pt>
    <dgm:pt modelId="{DCB54EC2-EE84-4226-B412-D2751F273F5E}" type="pres">
      <dgm:prSet presAssocID="{01DBF922-025E-4B12-B979-70C26A7F4BDD}" presName="Accent" presStyleLbl="node1" presStyleIdx="1" presStyleCnt="3"/>
      <dgm:spPr/>
    </dgm:pt>
    <dgm:pt modelId="{D18D1057-2C34-4D50-B835-4E25DD64D6EA}" type="pres">
      <dgm:prSet presAssocID="{01DBF922-025E-4B12-B979-70C26A7F4BDD}" presName="Parent2" presStyleLbl="revTx" presStyleIdx="1" presStyleCnt="3" custFlipHor="1" custScaleX="195685">
        <dgm:presLayoutVars>
          <dgm:chMax val="1"/>
          <dgm:chPref val="1"/>
          <dgm:bulletEnabled val="1"/>
        </dgm:presLayoutVars>
      </dgm:prSet>
      <dgm:spPr/>
    </dgm:pt>
    <dgm:pt modelId="{F32EB95A-5851-4636-A1CD-A70F09D06537}" type="pres">
      <dgm:prSet presAssocID="{1D898ED6-79D9-4CC4-B686-D40F8FD5B6DC}" presName="Accent3" presStyleCnt="0"/>
      <dgm:spPr/>
    </dgm:pt>
    <dgm:pt modelId="{AEC2F76A-8493-4658-9621-9CBB29390263}" type="pres">
      <dgm:prSet presAssocID="{1D898ED6-79D9-4CC4-B686-D40F8FD5B6DC}" presName="Accent" presStyleLbl="node1" presStyleIdx="2" presStyleCnt="3"/>
      <dgm:spPr/>
    </dgm:pt>
    <dgm:pt modelId="{613CC0D4-8305-4C5A-8FBD-323F9422FC60}" type="pres">
      <dgm:prSet presAssocID="{1D898ED6-79D9-4CC4-B686-D40F8FD5B6DC}" presName="Parent3" presStyleLbl="revTx" presStyleIdx="2" presStyleCnt="3" custScaleX="121058">
        <dgm:presLayoutVars>
          <dgm:chMax val="1"/>
          <dgm:chPref val="1"/>
          <dgm:bulletEnabled val="1"/>
        </dgm:presLayoutVars>
      </dgm:prSet>
      <dgm:spPr/>
    </dgm:pt>
  </dgm:ptLst>
  <dgm:cxnLst>
    <dgm:cxn modelId="{6378E25C-101C-48E6-B389-1BEC6EAD2E09}" type="presOf" srcId="{BBD99D3B-C131-479B-B22C-736E27B3B681}" destId="{81426EF8-7F0D-4305-AFD5-AE27F529A533}" srcOrd="0" destOrd="0" presId="urn:microsoft.com/office/officeart/2009/layout/CircleArrowProcess"/>
    <dgm:cxn modelId="{08B37247-7552-4665-AF10-DBE72BC4B2D6}" type="presOf" srcId="{01DBF922-025E-4B12-B979-70C26A7F4BDD}" destId="{D18D1057-2C34-4D50-B835-4E25DD64D6EA}" srcOrd="0" destOrd="0" presId="urn:microsoft.com/office/officeart/2009/layout/CircleArrowProcess"/>
    <dgm:cxn modelId="{9A31FE49-81EB-45CA-B38D-A4EBC1F9D3C2}" type="presOf" srcId="{A895791D-0666-4030-BF3E-2BEC22E4FD8D}" destId="{801BAF78-EE70-42F7-8BF8-4E8DEA2E318F}" srcOrd="0" destOrd="0" presId="urn:microsoft.com/office/officeart/2009/layout/CircleArrowProcess"/>
    <dgm:cxn modelId="{DAB5A687-64D2-4D52-A0BE-CD2A131AA6A1}" srcId="{BBD99D3B-C131-479B-B22C-736E27B3B681}" destId="{1D898ED6-79D9-4CC4-B686-D40F8FD5B6DC}" srcOrd="2" destOrd="0" parTransId="{966DF584-B8B1-4767-BDBC-E9292ECAFF65}" sibTransId="{B5339EEB-8557-4823-B1C5-DA3E10CEFCFE}"/>
    <dgm:cxn modelId="{0DF01DC6-214B-4967-90DE-776014927C11}" srcId="{BBD99D3B-C131-479B-B22C-736E27B3B681}" destId="{01DBF922-025E-4B12-B979-70C26A7F4BDD}" srcOrd="1" destOrd="0" parTransId="{123C8373-3730-4300-9AFD-1C802A308151}" sibTransId="{777F46B8-0D61-485E-A15F-9FC2DB618601}"/>
    <dgm:cxn modelId="{6BE0EFC7-9FA2-4A8B-AC31-D4697702767B}" type="presOf" srcId="{1D898ED6-79D9-4CC4-B686-D40F8FD5B6DC}" destId="{613CC0D4-8305-4C5A-8FBD-323F9422FC60}" srcOrd="0" destOrd="0" presId="urn:microsoft.com/office/officeart/2009/layout/CircleArrowProcess"/>
    <dgm:cxn modelId="{CFD038D1-BFC5-4562-966A-0DD13173AD58}" srcId="{BBD99D3B-C131-479B-B22C-736E27B3B681}" destId="{A895791D-0666-4030-BF3E-2BEC22E4FD8D}" srcOrd="0" destOrd="0" parTransId="{697F79CB-27E2-4F51-80E4-BAE4B91C3DFA}" sibTransId="{5DA22070-7A3E-4AB8-8A4A-1282448D99DF}"/>
    <dgm:cxn modelId="{055444B4-04DE-4E8E-BF5C-FD28B265D64A}" type="presParOf" srcId="{81426EF8-7F0D-4305-AFD5-AE27F529A533}" destId="{4FB4AED5-E5A2-49F9-8398-042A0E3728CB}" srcOrd="0" destOrd="0" presId="urn:microsoft.com/office/officeart/2009/layout/CircleArrowProcess"/>
    <dgm:cxn modelId="{1CB63367-5904-4B7E-BE3B-7A605CEF0340}" type="presParOf" srcId="{4FB4AED5-E5A2-49F9-8398-042A0E3728CB}" destId="{BAFC4A12-B5EE-40E4-B726-EEFBC68488C3}" srcOrd="0" destOrd="0" presId="urn:microsoft.com/office/officeart/2009/layout/CircleArrowProcess"/>
    <dgm:cxn modelId="{41816B55-2506-43A1-B347-62EFB4412D69}" type="presParOf" srcId="{81426EF8-7F0D-4305-AFD5-AE27F529A533}" destId="{801BAF78-EE70-42F7-8BF8-4E8DEA2E318F}" srcOrd="1" destOrd="0" presId="urn:microsoft.com/office/officeart/2009/layout/CircleArrowProcess"/>
    <dgm:cxn modelId="{B124031C-EF92-4545-9139-02DFFE16F7F4}" type="presParOf" srcId="{81426EF8-7F0D-4305-AFD5-AE27F529A533}" destId="{4C99A3CB-A4E4-4EF4-B1B6-2840BBF7DE79}" srcOrd="2" destOrd="0" presId="urn:microsoft.com/office/officeart/2009/layout/CircleArrowProcess"/>
    <dgm:cxn modelId="{E2AE1848-DABF-4DFC-AC20-61F63C95B521}" type="presParOf" srcId="{4C99A3CB-A4E4-4EF4-B1B6-2840BBF7DE79}" destId="{DCB54EC2-EE84-4226-B412-D2751F273F5E}" srcOrd="0" destOrd="0" presId="urn:microsoft.com/office/officeart/2009/layout/CircleArrowProcess"/>
    <dgm:cxn modelId="{F981A760-DE87-46F0-A720-D36B63BD86E6}" type="presParOf" srcId="{81426EF8-7F0D-4305-AFD5-AE27F529A533}" destId="{D18D1057-2C34-4D50-B835-4E25DD64D6EA}" srcOrd="3" destOrd="0" presId="urn:microsoft.com/office/officeart/2009/layout/CircleArrowProcess"/>
    <dgm:cxn modelId="{6B7EB895-57DB-4F37-90A1-6237A1646890}" type="presParOf" srcId="{81426EF8-7F0D-4305-AFD5-AE27F529A533}" destId="{F32EB95A-5851-4636-A1CD-A70F09D06537}" srcOrd="4" destOrd="0" presId="urn:microsoft.com/office/officeart/2009/layout/CircleArrowProcess"/>
    <dgm:cxn modelId="{6B3D5211-206F-4609-BB9B-8E6762A43E75}" type="presParOf" srcId="{F32EB95A-5851-4636-A1CD-A70F09D06537}" destId="{AEC2F76A-8493-4658-9621-9CBB29390263}" srcOrd="0" destOrd="0" presId="urn:microsoft.com/office/officeart/2009/layout/CircleArrowProcess"/>
    <dgm:cxn modelId="{53487D59-9711-4007-AAFE-A9DEB15126E7}" type="presParOf" srcId="{81426EF8-7F0D-4305-AFD5-AE27F529A533}" destId="{613CC0D4-8305-4C5A-8FBD-323F9422FC6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8170A-1795-40AB-A5B2-B55DDD56A0C0}">
      <dsp:nvSpPr>
        <dsp:cNvPr id="0" name=""/>
        <dsp:cNvSpPr/>
      </dsp:nvSpPr>
      <dsp:spPr>
        <a:xfrm>
          <a:off x="0" y="0"/>
          <a:ext cx="64803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88AA1-60D6-42BA-AF29-C6F6DB746322}">
      <dsp:nvSpPr>
        <dsp:cNvPr id="0" name=""/>
        <dsp:cNvSpPr/>
      </dsp:nvSpPr>
      <dsp:spPr>
        <a:xfrm>
          <a:off x="0" y="0"/>
          <a:ext cx="1296062" cy="220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0" y="0"/>
        <a:ext cx="1296062" cy="2202511"/>
      </dsp:txXfrm>
    </dsp:sp>
    <dsp:sp modelId="{B316A010-15CC-4E81-98A9-33DE900F604E}">
      <dsp:nvSpPr>
        <dsp:cNvPr id="0" name=""/>
        <dsp:cNvSpPr/>
      </dsp:nvSpPr>
      <dsp:spPr>
        <a:xfrm>
          <a:off x="1393267" y="34414"/>
          <a:ext cx="5087044" cy="688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 (Hypertext Markup Language) </a:t>
          </a:r>
          <a:endParaRPr lang="en-IN" sz="2200" kern="1200" dirty="0"/>
        </a:p>
      </dsp:txBody>
      <dsp:txXfrm>
        <a:off x="1393267" y="34414"/>
        <a:ext cx="5087044" cy="688284"/>
      </dsp:txXfrm>
    </dsp:sp>
    <dsp:sp modelId="{98013F96-82C6-4F8F-8695-264F34769460}">
      <dsp:nvSpPr>
        <dsp:cNvPr id="0" name=""/>
        <dsp:cNvSpPr/>
      </dsp:nvSpPr>
      <dsp:spPr>
        <a:xfrm>
          <a:off x="1296062" y="722698"/>
          <a:ext cx="5184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B1263-C18C-4DD5-A55F-4D4ACF809DB6}">
      <dsp:nvSpPr>
        <dsp:cNvPr id="0" name=""/>
        <dsp:cNvSpPr/>
      </dsp:nvSpPr>
      <dsp:spPr>
        <a:xfrm>
          <a:off x="1393267" y="757113"/>
          <a:ext cx="5087044" cy="688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CSS (Cascading Style Sheet)</a:t>
          </a:r>
          <a:endParaRPr lang="en-IN" sz="2200" kern="1200" dirty="0"/>
        </a:p>
      </dsp:txBody>
      <dsp:txXfrm>
        <a:off x="1393267" y="757113"/>
        <a:ext cx="5087044" cy="688284"/>
      </dsp:txXfrm>
    </dsp:sp>
    <dsp:sp modelId="{B2AABE7A-0009-4CC9-913A-53DE3C348ED7}">
      <dsp:nvSpPr>
        <dsp:cNvPr id="0" name=""/>
        <dsp:cNvSpPr/>
      </dsp:nvSpPr>
      <dsp:spPr>
        <a:xfrm>
          <a:off x="1296062" y="1445397"/>
          <a:ext cx="5184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EA230-70D8-4C46-968F-72F0E1E6D375}">
      <dsp:nvSpPr>
        <dsp:cNvPr id="0" name=""/>
        <dsp:cNvSpPr/>
      </dsp:nvSpPr>
      <dsp:spPr>
        <a:xfrm>
          <a:off x="1393267" y="1479812"/>
          <a:ext cx="5087044" cy="688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Mongo DB</a:t>
          </a:r>
          <a:endParaRPr lang="en-IN" sz="2200" kern="1200" dirty="0"/>
        </a:p>
      </dsp:txBody>
      <dsp:txXfrm>
        <a:off x="1393267" y="1479812"/>
        <a:ext cx="5087044" cy="688284"/>
      </dsp:txXfrm>
    </dsp:sp>
    <dsp:sp modelId="{3F4697AC-1AB9-4E9D-B566-D6643386FA72}">
      <dsp:nvSpPr>
        <dsp:cNvPr id="0" name=""/>
        <dsp:cNvSpPr/>
      </dsp:nvSpPr>
      <dsp:spPr>
        <a:xfrm>
          <a:off x="1296062" y="2168096"/>
          <a:ext cx="51842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C4A12-B5EE-40E4-B726-EEFBC68488C3}">
      <dsp:nvSpPr>
        <dsp:cNvPr id="0" name=""/>
        <dsp:cNvSpPr/>
      </dsp:nvSpPr>
      <dsp:spPr>
        <a:xfrm>
          <a:off x="3901323" y="5032"/>
          <a:ext cx="1582002" cy="16244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BAF78-EE70-42F7-8BF8-4E8DEA2E318F}">
      <dsp:nvSpPr>
        <dsp:cNvPr id="0" name=""/>
        <dsp:cNvSpPr/>
      </dsp:nvSpPr>
      <dsp:spPr>
        <a:xfrm>
          <a:off x="4233603" y="588720"/>
          <a:ext cx="913737" cy="456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LOGIN</a:t>
          </a:r>
          <a:endParaRPr lang="en-IN" sz="2000" b="1" kern="1200" dirty="0"/>
        </a:p>
      </dsp:txBody>
      <dsp:txXfrm>
        <a:off x="4233603" y="588720"/>
        <a:ext cx="913737" cy="456759"/>
      </dsp:txXfrm>
    </dsp:sp>
    <dsp:sp modelId="{DCB54EC2-EE84-4226-B412-D2751F273F5E}">
      <dsp:nvSpPr>
        <dsp:cNvPr id="0" name=""/>
        <dsp:cNvSpPr/>
      </dsp:nvSpPr>
      <dsp:spPr>
        <a:xfrm>
          <a:off x="3413432" y="939916"/>
          <a:ext cx="1644356" cy="164460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1057-2C34-4D50-B835-4E25DD64D6EA}">
      <dsp:nvSpPr>
        <dsp:cNvPr id="0" name=""/>
        <dsp:cNvSpPr/>
      </dsp:nvSpPr>
      <dsp:spPr>
        <a:xfrm flipH="1">
          <a:off x="3341587" y="1539135"/>
          <a:ext cx="1788046" cy="456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     DASHBORAD</a:t>
          </a:r>
          <a:endParaRPr lang="en-IN" sz="1600" b="1" kern="1200" dirty="0"/>
        </a:p>
      </dsp:txBody>
      <dsp:txXfrm>
        <a:off x="3341587" y="1539135"/>
        <a:ext cx="1788046" cy="456759"/>
      </dsp:txXfrm>
    </dsp:sp>
    <dsp:sp modelId="{AEC2F76A-8493-4658-9621-9CBB29390263}">
      <dsp:nvSpPr>
        <dsp:cNvPr id="0" name=""/>
        <dsp:cNvSpPr/>
      </dsp:nvSpPr>
      <dsp:spPr>
        <a:xfrm>
          <a:off x="3987181" y="1997944"/>
          <a:ext cx="1412757" cy="141332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CC0D4-8305-4C5A-8FBD-323F9422FC60}">
      <dsp:nvSpPr>
        <dsp:cNvPr id="0" name=""/>
        <dsp:cNvSpPr/>
      </dsp:nvSpPr>
      <dsp:spPr>
        <a:xfrm>
          <a:off x="4139557" y="2490916"/>
          <a:ext cx="1106152" cy="456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RESPOND</a:t>
          </a:r>
          <a:endParaRPr lang="en-IN" sz="1600" b="1" kern="1200" dirty="0"/>
        </a:p>
      </dsp:txBody>
      <dsp:txXfrm>
        <a:off x="4139557" y="2490916"/>
        <a:ext cx="1106152" cy="45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8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0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79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4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8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3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2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7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8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0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074038-12AE-4917-8583-B04E7216DC42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4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FE38-9B88-4439-A9D1-FF11BC277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075CC-5F42-4D6C-B263-2038630A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0099D-6367-4E6A-8F07-0B6F60EFF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1" y="0"/>
            <a:ext cx="828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DB95-6110-4538-97E5-F3BDF924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076" y="838200"/>
            <a:ext cx="8761413" cy="706964"/>
          </a:xfrm>
        </p:spPr>
        <p:txBody>
          <a:bodyPr/>
          <a:lstStyle/>
          <a:p>
            <a:pPr algn="ctr"/>
            <a:r>
              <a:rPr lang="en-US" sz="6000" b="1" dirty="0">
                <a:latin typeface="Castellar" panose="020A0402060406010301" pitchFamily="18" charset="0"/>
              </a:rPr>
              <a:t>REFERENCE</a:t>
            </a:r>
            <a:endParaRPr lang="en-IN" sz="60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0743-F14F-497B-9D80-126837D4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483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1CAB-BF5F-4990-9FC1-26A55BC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>
                <a:latin typeface="Castellar" panose="020A0402060406010301" pitchFamily="18" charset="0"/>
              </a:rPr>
              <a:t>TEAM MEMBERS</a:t>
            </a:r>
            <a:endParaRPr lang="en-IN" sz="72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0D59-6F89-4910-BFB9-8BEC0B2C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567" y="2547839"/>
            <a:ext cx="11307033" cy="4727548"/>
          </a:xfrm>
        </p:spPr>
        <p:txBody>
          <a:bodyPr/>
          <a:lstStyle/>
          <a:p>
            <a:r>
              <a:rPr lang="en-US" sz="2400" b="1" dirty="0"/>
              <a:t>Aantariksha  (L)</a:t>
            </a:r>
          </a:p>
          <a:p>
            <a:r>
              <a:rPr lang="en-US" sz="2400" b="1" dirty="0"/>
              <a:t>Kalyani Bajpai</a:t>
            </a:r>
          </a:p>
          <a:p>
            <a:r>
              <a:rPr lang="en-US" sz="2400" b="1" dirty="0"/>
              <a:t>Kalika Awasthi</a:t>
            </a:r>
          </a:p>
          <a:p>
            <a:r>
              <a:rPr lang="en-US" sz="2400" b="1" dirty="0"/>
              <a:t>Luv Agarwal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Unity, Draw And Team Spirit Stock Photo, Picture And Royalty Free Image.  Image 85273884.">
            <a:extLst>
              <a:ext uri="{FF2B5EF4-FFF2-40B4-BE49-F238E27FC236}">
                <a16:creationId xmlns:a16="http://schemas.microsoft.com/office/drawing/2014/main" id="{D52A43A3-BB3F-44CA-8FB5-F545E11B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26" y="2501802"/>
            <a:ext cx="3624746" cy="241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78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DD7-E507-43FC-8DD7-4ED4E45E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  </a:t>
            </a:r>
            <a:r>
              <a:rPr lang="en-US" sz="6000" b="1" dirty="0">
                <a:latin typeface="Castellar" panose="020A0402060406010301" pitchFamily="18" charset="0"/>
              </a:rPr>
              <a:t>INTRODUCTION</a:t>
            </a:r>
            <a:endParaRPr lang="en-IN" sz="60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FEFD-BF1C-4BA6-8B9B-CAEDD6FA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5655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website comprises of several amazing features which can be utilised by the hostelers and that will help them to make their day-to-day activities easy. We as a team together has developed a fully responsive web application that manages all day to day task of a hosteler such as ordering food, laundry, stationary delivery and many more such things.</a:t>
            </a:r>
            <a:endParaRPr lang="en-IN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3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D8AE-BC19-437F-9E02-60269BE2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stellar" panose="020A0402060406010301" pitchFamily="18" charset="0"/>
              </a:rPr>
              <a:t>OBJECTIVE</a:t>
            </a:r>
            <a:r>
              <a:rPr lang="en-US" sz="6000" dirty="0">
                <a:latin typeface="Castellar" panose="020A0402060406010301" pitchFamily="18" charset="0"/>
              </a:rPr>
              <a:t> </a:t>
            </a:r>
            <a:endParaRPr lang="en-IN" sz="6000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507B-418F-441D-8F87-D13D658F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9265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i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team is responsible for leading the project planning and execution</a:t>
            </a:r>
            <a:r>
              <a:rPr lang="en-US" sz="2800" i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i="1" dirty="0">
                <a:solidFill>
                  <a:schemeClr val="tx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objective 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to achieve our strategic goal in a systematic and a controlled manner.</a:t>
            </a:r>
            <a:r>
              <a:rPr lang="en-US" sz="2800" b="1" i="1" cap="small" spc="5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Apart from it, it is to provide a comforting environment for students who live in hostel, to avoid disturbance during their studies.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59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246-5BE8-4FC2-82D7-25BA9DD7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stellar" panose="020A0402060406010301" pitchFamily="18" charset="0"/>
              </a:rPr>
              <a:t>MOTIVATION</a:t>
            </a:r>
            <a:endParaRPr lang="en-IN" sz="60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A2DA-0C88-4695-88D8-12A4294D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698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C189-5E8A-470C-AF71-7DBE456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stellar" panose="020A0402060406010301" pitchFamily="18" charset="0"/>
              </a:rPr>
              <a:t>TECHNOLOGY USED</a:t>
            </a:r>
            <a:endParaRPr lang="en-IN" sz="60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217D-2A5A-45CC-9D41-06469111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 this project, we will use :</a:t>
            </a:r>
          </a:p>
          <a:p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40D928-A041-4F22-877E-0F9817813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344814"/>
              </p:ext>
            </p:extLst>
          </p:nvPr>
        </p:nvGraphicFramePr>
        <p:xfrm>
          <a:off x="1550505" y="3108960"/>
          <a:ext cx="6480312" cy="220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4045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082C-A407-4DBE-9C6B-9C7C2628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stellar" panose="020A0402060406010301" pitchFamily="18" charset="0"/>
              </a:rPr>
              <a:t>DIAGRAM</a:t>
            </a:r>
            <a:endParaRPr lang="en-IN" sz="6000" b="1" dirty="0">
              <a:latin typeface="Castellar" panose="020A0402060406010301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A5F220-80F8-43DE-9E71-45070D780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8215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91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D4B5-F88A-40CB-A2A8-C36899235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18E39-D825-4C5F-A005-A0947D9F9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Java Spring Login Example Outlet Shop, UP TO 53% OFF">
            <a:extLst>
              <a:ext uri="{FF2B5EF4-FFF2-40B4-BE49-F238E27FC236}">
                <a16:creationId xmlns:a16="http://schemas.microsoft.com/office/drawing/2014/main" id="{83F1621D-3CE6-4F88-8468-BF5913C8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90713"/>
            <a:ext cx="48768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7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7BC2-E901-4170-83E5-170E6032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Castellar" panose="020A0402060406010301" pitchFamily="18" charset="0"/>
              </a:rPr>
              <a:t>LIMITATION</a:t>
            </a:r>
            <a:endParaRPr lang="en-IN" sz="6000" b="1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7595-74ED-4146-B1D1-D1FD7CA7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65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163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Castellar</vt:lpstr>
      <vt:lpstr>Century Gothic</vt:lpstr>
      <vt:lpstr>Wingdings 3</vt:lpstr>
      <vt:lpstr>Ion Boardroom</vt:lpstr>
      <vt:lpstr>PowerPoint Presentation</vt:lpstr>
      <vt:lpstr>TEAM MEMBERS</vt:lpstr>
      <vt:lpstr>  INTRODUCTION</vt:lpstr>
      <vt:lpstr>OBJECTIVE </vt:lpstr>
      <vt:lpstr>MOTIVATION</vt:lpstr>
      <vt:lpstr>TECHNOLOGY USED</vt:lpstr>
      <vt:lpstr>DIAGRAM</vt:lpstr>
      <vt:lpstr>PowerPoint Presentation</vt:lpstr>
      <vt:lpstr>LIMITATION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awasthi</dc:creator>
  <cp:lastModifiedBy>pawan awasthi</cp:lastModifiedBy>
  <cp:revision>2</cp:revision>
  <dcterms:created xsi:type="dcterms:W3CDTF">2021-10-02T09:36:55Z</dcterms:created>
  <dcterms:modified xsi:type="dcterms:W3CDTF">2021-10-03T08:13:15Z</dcterms:modified>
</cp:coreProperties>
</file>