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4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8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3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7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8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4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1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8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074038-12AE-4917-8583-B04E7216DC42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36F4A2-A92F-4915-87C6-6050E8CF5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47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FE38-9B88-4439-A9D1-FF11BC277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075CC-5F42-4D6C-B263-2038630AE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0099D-6367-4E6A-8F07-0B6F60EFF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1" y="0"/>
            <a:ext cx="8282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CAB-BF5F-4990-9FC1-26A55BC6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/>
              <a:t>TEAM MEMBERS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0D59-6F89-4910-BFB9-8BEC0B2C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67" y="2547839"/>
            <a:ext cx="11307033" cy="4727548"/>
          </a:xfrm>
        </p:spPr>
        <p:txBody>
          <a:bodyPr/>
          <a:lstStyle/>
          <a:p>
            <a:r>
              <a:rPr lang="en-US" sz="2400" b="1" dirty="0"/>
              <a:t>Aantariksha  (L)</a:t>
            </a:r>
          </a:p>
          <a:p>
            <a:r>
              <a:rPr lang="en-US" sz="2400" b="1" dirty="0"/>
              <a:t>Kalyani Bajpai</a:t>
            </a:r>
          </a:p>
          <a:p>
            <a:r>
              <a:rPr lang="en-US" sz="2400" b="1" dirty="0"/>
              <a:t>Kalika Awasthi</a:t>
            </a:r>
          </a:p>
          <a:p>
            <a:r>
              <a:rPr lang="en-US" sz="2400" b="1" dirty="0"/>
              <a:t>Luv Agarwal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Unity, Draw And Team Spirit Stock Photo, Picture And Royalty Free Image.  Image 85273884.">
            <a:extLst>
              <a:ext uri="{FF2B5EF4-FFF2-40B4-BE49-F238E27FC236}">
                <a16:creationId xmlns:a16="http://schemas.microsoft.com/office/drawing/2014/main" id="{D52A43A3-BB3F-44CA-8FB5-F545E11BE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26" y="2501802"/>
            <a:ext cx="3624746" cy="241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78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DD7-E507-43FC-8DD7-4ED4E45E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  INTRODUCTION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FEFD-BF1C-4BA6-8B9B-CAEDD6FA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75655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website comprises of several amazing features which can be utilised by the hostelers and that will help them to make their day-to-day activities easy. We as a team together has developed a fully responsive web application that manages all day to day task of a hosteler such as ordering food, laundry, stationary delivery and many more such things.</a:t>
            </a: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39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D8AE-BC19-437F-9E02-60269BE2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507B-418F-441D-8F87-D13D658F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9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78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 Boardroom</vt:lpstr>
      <vt:lpstr>PowerPoint Presentation</vt:lpstr>
      <vt:lpstr>TEAM MEMBERS</vt:lpstr>
      <vt:lpstr>  INTRODUCTION</vt:lpstr>
      <vt:lpstr>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awasthi</dc:creator>
  <cp:lastModifiedBy>pawan awasthi</cp:lastModifiedBy>
  <cp:revision>1</cp:revision>
  <dcterms:created xsi:type="dcterms:W3CDTF">2021-10-02T09:36:55Z</dcterms:created>
  <dcterms:modified xsi:type="dcterms:W3CDTF">2021-10-02T10:35:13Z</dcterms:modified>
</cp:coreProperties>
</file>