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82B41C-2AFE-4915-A695-ECCABE42DA73}">
  <a:tblStyle styleId="{1A82B41C-2AFE-4915-A695-ECCABE42DA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bfe20b4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bfe20b4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bfe20b4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bfe20b4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bfe20b4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bfe20b4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bfe20b4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bfe20b4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400"/>
              <a:t>Analysis of U.S. </a:t>
            </a:r>
            <a:endParaRPr sz="5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400"/>
              <a:t>Visa Decisions</a:t>
            </a:r>
            <a:endParaRPr sz="5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Kiana Alikhademi, Mahdi Kouretchian, Diandra Prioleau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whether machine learning techniques could accurately predict visa decisions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biases exists in the process of visa decisions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Research Questions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different set of variables in the data set, how well can a classification model predict a visa decision (case status)?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AutoNum type="arabicPeriod"/>
            </a:pPr>
            <a:r>
              <a:rPr lang="en"/>
              <a:t>Are clustering techniques able to group applicants based on case status (denied, certified, certified-expired, withdrawn) in a meaningful way?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8790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{1A82B41C-2AFE-4915-A695-ECCABE42DA73}</a:tableStyleId>
              </a:tblPr>
              <a:tblGrid>
                <a:gridCol w="1846850"/>
                <a:gridCol w="2297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Classification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79.32%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82.50%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 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59.41%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75" y="2773750"/>
            <a:ext cx="2289701" cy="22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625" y="114412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in the dataset 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with the majority of the values missing =&gt; discarded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Inconsistency in values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wage_offer_from_9089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of variables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Lost of information (e.g. applicant’s major)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of predictor variable </a:t>
            </a:r>
            <a:r>
              <a:rPr i="1" lang="en"/>
              <a:t>case status </a:t>
            </a:r>
            <a:endParaRPr i="1"/>
          </a:p>
          <a:p>
            <a:pPr indent="-3175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51.37% - Certified; 42.36% - Certified-Expired; 3.23% - Withdrawn; 3.04% - Denied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U.S. visa decisions can be predicted using machine learning classification models 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Although RF achieved accuracy of 82%, ML techniques may not be viable option for predict visa decisions, which affect livelihood of people, since it does not achieve near perfect accuracy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in computer science, mathematics,and engineering majors likely to have application certified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small, individuals in education major were more likely to be denied than certified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