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2" r:id="rId1"/>
  </p:sldMasterIdLst>
  <p:sldIdLst>
    <p:sldId id="258" r:id="rId2"/>
    <p:sldId id="264" r:id="rId3"/>
    <p:sldId id="265" r:id="rId4"/>
    <p:sldId id="266" r:id="rId5"/>
    <p:sldId id="272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4F210-3CB9-4F9D-B41B-617DDF5D1481}" v="13" dt="2023-12-20T14:57:37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153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4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49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70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2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1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72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82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7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9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8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9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4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53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B906-F1E7-4489-B3BB-CE76795E0ACD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E3E2-6C52-413C-89E9-9AAEC458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8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  <p:sldLayoutId id="2147484535" r:id="rId13"/>
    <p:sldLayoutId id="2147484536" r:id="rId14"/>
    <p:sldLayoutId id="2147484537" r:id="rId15"/>
    <p:sldLayoutId id="2147484538" r:id="rId16"/>
    <p:sldLayoutId id="21474845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EADF77-88D4-204B-9B5F-5B4CE787145C}"/>
              </a:ext>
            </a:extLst>
          </p:cNvPr>
          <p:cNvSpPr txBox="1"/>
          <p:nvPr/>
        </p:nvSpPr>
        <p:spPr>
          <a:xfrm>
            <a:off x="873919" y="2875524"/>
            <a:ext cx="12737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 Oriented Programming Methodology Case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0AC85-9D40-5B8B-E72B-B19DF6209E49}"/>
              </a:ext>
            </a:extLst>
          </p:cNvPr>
          <p:cNvSpPr txBox="1"/>
          <p:nvPr/>
        </p:nvSpPr>
        <p:spPr>
          <a:xfrm>
            <a:off x="3128477" y="3636021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Restaurant Order &amp; Bill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B4ECD-2C28-19C0-4C82-B4143A49FD18}"/>
              </a:ext>
            </a:extLst>
          </p:cNvPr>
          <p:cNvSpPr txBox="1"/>
          <p:nvPr/>
        </p:nvSpPr>
        <p:spPr>
          <a:xfrm>
            <a:off x="8712459" y="50544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1.KALI KUMARI 0131CL221045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06747-28CF-5BFA-746C-EB6B37B9F8D6}"/>
              </a:ext>
            </a:extLst>
          </p:cNvPr>
          <p:cNvSpPr txBox="1"/>
          <p:nvPr/>
        </p:nvSpPr>
        <p:spPr>
          <a:xfrm>
            <a:off x="8712459" y="5423805"/>
            <a:ext cx="740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MD SOHAIB 0131CL221055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E4FEE-D6C4-DF42-1723-462B7C251AD3}"/>
              </a:ext>
            </a:extLst>
          </p:cNvPr>
          <p:cNvSpPr txBox="1"/>
          <p:nvPr/>
        </p:nvSpPr>
        <p:spPr>
          <a:xfrm>
            <a:off x="8787881" y="4592808"/>
            <a:ext cx="800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Team Members 3rd Sem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8D51C-CC16-9790-D424-200D8CEB9895}"/>
              </a:ext>
            </a:extLst>
          </p:cNvPr>
          <p:cNvSpPr txBox="1"/>
          <p:nvPr/>
        </p:nvSpPr>
        <p:spPr>
          <a:xfrm>
            <a:off x="711994" y="4576079"/>
            <a:ext cx="8396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TEAM ACHIEVERS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6CACB2-AF9C-505A-025C-D5310FD2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1" y="-366926"/>
            <a:ext cx="12192000" cy="2904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389BA1-A08D-CE46-D3D6-6D96F28B034F}"/>
              </a:ext>
            </a:extLst>
          </p:cNvPr>
          <p:cNvSpPr txBox="1"/>
          <p:nvPr/>
        </p:nvSpPr>
        <p:spPr>
          <a:xfrm>
            <a:off x="873919" y="5239139"/>
            <a:ext cx="27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Prof.Brij</a:t>
            </a:r>
            <a:r>
              <a:rPr lang="en-IN" dirty="0"/>
              <a:t> Mohan Sharma</a:t>
            </a:r>
          </a:p>
        </p:txBody>
      </p:sp>
    </p:spTree>
    <p:extLst>
      <p:ext uri="{BB962C8B-B14F-4D97-AF65-F5344CB8AC3E}">
        <p14:creationId xmlns:p14="http://schemas.microsoft.com/office/powerpoint/2010/main" val="235677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7C881F-75AE-326F-4FA6-405A60CC47AC}"/>
              </a:ext>
            </a:extLst>
          </p:cNvPr>
          <p:cNvSpPr txBox="1"/>
          <p:nvPr/>
        </p:nvSpPr>
        <p:spPr>
          <a:xfrm>
            <a:off x="3048000" y="457200"/>
            <a:ext cx="542544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Derived class for Reservation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reservationDate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tableNumber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(name),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reservationDate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(date),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tableNumber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(table) {}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Getter for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reservationDate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getReservationDate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reservationDate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Getter for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tableNumber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getTableNumber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tableNumber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7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C537D-362B-7387-3E11-B68FFA0EB9E3}"/>
              </a:ext>
            </a:extLst>
          </p:cNvPr>
          <p:cNvSpPr txBox="1"/>
          <p:nvPr/>
        </p:nvSpPr>
        <p:spPr>
          <a:xfrm>
            <a:off x="3048000" y="58847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 Override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for Reservation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"Reservation Details: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getReservationDate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getTableNumber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Derived class for Table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capacity;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tableCapacity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(name),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tableCapacity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Getter for capacity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getCapacity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capacity;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6704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BE7492-5C40-9F49-8A43-57FFAE78D103}"/>
              </a:ext>
            </a:extLst>
          </p:cNvPr>
          <p:cNvSpPr txBox="1"/>
          <p:nvPr/>
        </p:nvSpPr>
        <p:spPr>
          <a:xfrm>
            <a:off x="3119120" y="-1"/>
            <a:ext cx="521716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 Override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for Waiter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"Waiter Details: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getEmployeeId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Derived class for Chef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employeeId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(name),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employeeId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(id) {}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Getter for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employeeId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getEmployeeId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employeeId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1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7F334-EC19-5CB0-0F1A-183A8049DB9D}"/>
              </a:ext>
            </a:extLst>
          </p:cNvPr>
          <p:cNvSpPr txBox="1"/>
          <p:nvPr/>
        </p:nvSpPr>
        <p:spPr>
          <a:xfrm>
            <a:off x="3047036" y="-76760"/>
            <a:ext cx="609407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Override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for Chef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"Chef Details: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getEmployeeId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Derived class for Customer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(name),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(id) {}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Getter for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customerId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getCustomerId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3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8F0EE6-A1EC-8413-E2A5-5C9EF4CD47B2}"/>
              </a:ext>
            </a:extLst>
          </p:cNvPr>
          <p:cNvSpPr txBox="1"/>
          <p:nvPr/>
        </p:nvSpPr>
        <p:spPr>
          <a:xfrm>
            <a:off x="3379808" y="266218"/>
            <a:ext cx="576129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"Customer Details: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getCustomerId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Initialize the menu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Menu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"Our Restaurant"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"Burger"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5.99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"Pizza"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8.99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"Salad"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3.99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"Drink"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1.99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Display the menu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displayMenu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Take customer orders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Order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"Customer Order"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takeOrder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(menu);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8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201424-AE1C-A019-CB01-EFAD456C7AA6}"/>
              </a:ext>
            </a:extLst>
          </p:cNvPr>
          <p:cNvSpPr txBox="1"/>
          <p:nvPr/>
        </p:nvSpPr>
        <p:spPr>
          <a:xfrm>
            <a:off x="3047036" y="61740"/>
            <a:ext cx="609407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Generate and display the bill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Bill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bill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"Customer Bill"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bill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generateBill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(order);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Initialize a reservation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Reservation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"KALI"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"2023-01-01"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Display the reservation details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Initialize a table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Table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1"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Display table details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Initialize a waiter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Waiter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"SHRIKANT"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Display waiter details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waiter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28B0F6-10EF-6236-321F-701CA3824B77}"/>
              </a:ext>
            </a:extLst>
          </p:cNvPr>
          <p:cNvSpPr txBox="1"/>
          <p:nvPr/>
        </p:nvSpPr>
        <p:spPr>
          <a:xfrm>
            <a:off x="3047036" y="1169736"/>
            <a:ext cx="6094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Initialize a chef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Chef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"Chef SOHAIB"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Display chef details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chef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Initialize a customer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Customer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"DHRUV"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Display customer details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8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6323-BD4A-F870-CE9F-055A22C64A6D}"/>
              </a:ext>
            </a:extLst>
          </p:cNvPr>
          <p:cNvSpPr txBox="1">
            <a:spLocks/>
          </p:cNvSpPr>
          <p:nvPr/>
        </p:nvSpPr>
        <p:spPr>
          <a:xfrm>
            <a:off x="1561708" y="2091263"/>
            <a:ext cx="9068586" cy="2590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br>
              <a:rPr lang="en-IN"/>
            </a:br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9C4C05-3396-A5A2-1E87-557360BAA7C2}"/>
              </a:ext>
            </a:extLst>
          </p:cNvPr>
          <p:cNvSpPr/>
          <p:nvPr/>
        </p:nvSpPr>
        <p:spPr>
          <a:xfrm>
            <a:off x="2569233" y="2175938"/>
            <a:ext cx="70535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</a:t>
            </a:r>
            <a:r>
              <a:rPr lang="en-IN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NK YOU</a:t>
            </a:r>
            <a:endParaRPr lang="en-IN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4F7C6-A373-B3AD-CFD9-F970F18FBDF8}"/>
              </a:ext>
            </a:extLst>
          </p:cNvPr>
          <p:cNvSpPr txBox="1"/>
          <p:nvPr/>
        </p:nvSpPr>
        <p:spPr>
          <a:xfrm>
            <a:off x="6568749" y="4358895"/>
            <a:ext cx="406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KALI KUMARI 0131CL221045</a:t>
            </a:r>
          </a:p>
          <a:p>
            <a:r>
              <a:rPr lang="en-IN"/>
              <a:t>MD.SOHAIB 0131CL221055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63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480D00-1F75-F747-BB12-E761BD02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48" y="1102723"/>
            <a:ext cx="7597139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1FE617-775F-7B99-826A-DCBDD07192A4}"/>
              </a:ext>
            </a:extLst>
          </p:cNvPr>
          <p:cNvSpPr txBox="1"/>
          <p:nvPr/>
        </p:nvSpPr>
        <p:spPr>
          <a:xfrm>
            <a:off x="1653540" y="396240"/>
            <a:ext cx="826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            SUMMARY OF FIRST PPT</a:t>
            </a:r>
          </a:p>
        </p:txBody>
      </p:sp>
    </p:spTree>
    <p:extLst>
      <p:ext uri="{BB962C8B-B14F-4D97-AF65-F5344CB8AC3E}">
        <p14:creationId xmlns:p14="http://schemas.microsoft.com/office/powerpoint/2010/main" val="82132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164098-0C7C-366D-DAEF-B56032C7F5B8}"/>
              </a:ext>
            </a:extLst>
          </p:cNvPr>
          <p:cNvSpPr/>
          <p:nvPr/>
        </p:nvSpPr>
        <p:spPr>
          <a:xfrm>
            <a:off x="2093163" y="830624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SUMMARY OF FIRST PPT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88BCE3-9D47-C6DE-E981-9C6C780E65F6}"/>
              </a:ext>
            </a:extLst>
          </p:cNvPr>
          <p:cNvSpPr/>
          <p:nvPr/>
        </p:nvSpPr>
        <p:spPr>
          <a:xfrm>
            <a:off x="2093163" y="2063618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BRIEF OF USE CASE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0F888-BE04-0072-EF64-83E4CA89C074}"/>
              </a:ext>
            </a:extLst>
          </p:cNvPr>
          <p:cNvSpPr/>
          <p:nvPr/>
        </p:nvSpPr>
        <p:spPr>
          <a:xfrm>
            <a:off x="2093163" y="3312168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CASE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5A3A0-0854-E858-FDFD-F6EF90E0FECD}"/>
              </a:ext>
            </a:extLst>
          </p:cNvPr>
          <p:cNvSpPr/>
          <p:nvPr/>
        </p:nvSpPr>
        <p:spPr>
          <a:xfrm>
            <a:off x="2093163" y="4560718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BRIEF OF CLASS AND OBJECT DIGRAM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5B433-97B6-2F9B-2E9A-521BFE72FD1D}"/>
              </a:ext>
            </a:extLst>
          </p:cNvPr>
          <p:cNvSpPr/>
          <p:nvPr/>
        </p:nvSpPr>
        <p:spPr>
          <a:xfrm>
            <a:off x="2093163" y="5809268"/>
            <a:ext cx="6512767" cy="998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CLASS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F6458-30C4-133A-3B2F-36F8BC50D1D1}"/>
              </a:ext>
            </a:extLst>
          </p:cNvPr>
          <p:cNvSpPr txBox="1"/>
          <p:nvPr/>
        </p:nvSpPr>
        <p:spPr>
          <a:xfrm>
            <a:off x="2873827" y="73292"/>
            <a:ext cx="512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SUMMARY OF SECOND PRESENATION</a:t>
            </a:r>
          </a:p>
        </p:txBody>
      </p:sp>
    </p:spTree>
    <p:extLst>
      <p:ext uri="{BB962C8B-B14F-4D97-AF65-F5344CB8AC3E}">
        <p14:creationId xmlns:p14="http://schemas.microsoft.com/office/powerpoint/2010/main" val="28037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A93E3-8631-17CC-143A-5FDCEA19E12C}"/>
              </a:ext>
            </a:extLst>
          </p:cNvPr>
          <p:cNvSpPr txBox="1"/>
          <p:nvPr/>
        </p:nvSpPr>
        <p:spPr>
          <a:xfrm>
            <a:off x="3489651" y="-784830"/>
            <a:ext cx="7725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                                     INPUT-OUTPUT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D1DFD-799F-F7CA-EBB6-C1CA404F78C3}"/>
              </a:ext>
            </a:extLst>
          </p:cNvPr>
          <p:cNvSpPr txBox="1"/>
          <p:nvPr/>
        </p:nvSpPr>
        <p:spPr>
          <a:xfrm>
            <a:off x="1483567" y="1408922"/>
            <a:ext cx="876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C++ code represents a basic console-based menu ordering system. Here's a description of its key components: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FF353-1C7E-222B-F62D-82C202044603}"/>
              </a:ext>
            </a:extLst>
          </p:cNvPr>
          <p:cNvSpPr txBox="1"/>
          <p:nvPr/>
        </p:nvSpPr>
        <p:spPr>
          <a:xfrm>
            <a:off x="1519335" y="2295331"/>
            <a:ext cx="9153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MenuItem</a:t>
            </a:r>
            <a:r>
              <a:rPr lang="en-IN" dirty="0"/>
              <a:t> Class:</a:t>
            </a:r>
          </a:p>
          <a:p>
            <a:r>
              <a:rPr lang="en-US" dirty="0"/>
              <a:t>Represents a menu item with a name and </a:t>
            </a:r>
            <a:r>
              <a:rPr lang="en-US" dirty="0" err="1"/>
              <a:t>price.Constructor</a:t>
            </a:r>
            <a:r>
              <a:rPr lang="en-US" dirty="0"/>
              <a:t> initializes the item with a name and price.</a:t>
            </a:r>
            <a:endParaRPr lang="en-IN" dirty="0"/>
          </a:p>
          <a:p>
            <a:endParaRPr lang="en-IN" dirty="0"/>
          </a:p>
          <a:p>
            <a:r>
              <a:rPr lang="en-IN" dirty="0"/>
              <a:t>Order Class:</a:t>
            </a:r>
          </a:p>
          <a:p>
            <a:r>
              <a:rPr lang="en-US" dirty="0"/>
              <a:t>Represents a customer's order with a vector of </a:t>
            </a:r>
            <a:r>
              <a:rPr lang="en-US" dirty="0" err="1"/>
              <a:t>MenuItem</a:t>
            </a:r>
            <a:r>
              <a:rPr lang="en-US" dirty="0"/>
              <a:t> </a:t>
            </a:r>
            <a:r>
              <a:rPr lang="en-US" dirty="0" err="1"/>
              <a:t>objects.Methods</a:t>
            </a:r>
            <a:r>
              <a:rPr lang="en-US" dirty="0"/>
              <a:t> include </a:t>
            </a:r>
            <a:r>
              <a:rPr lang="en-US" dirty="0" err="1"/>
              <a:t>addItem</a:t>
            </a:r>
            <a:r>
              <a:rPr lang="en-US" dirty="0"/>
              <a:t> to add items to the order and </a:t>
            </a:r>
            <a:r>
              <a:rPr lang="en-US" dirty="0" err="1"/>
              <a:t>calculateTotal</a:t>
            </a:r>
            <a:r>
              <a:rPr lang="en-US" dirty="0"/>
              <a:t> to compute the total cost of the order.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displayMenu</a:t>
            </a:r>
            <a:r>
              <a:rPr lang="en-IN" dirty="0"/>
              <a:t> Function:</a:t>
            </a:r>
          </a:p>
          <a:p>
            <a:r>
              <a:rPr lang="en-US" dirty="0"/>
              <a:t>Outputs the menu items and their prices to the console.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placeOrder</a:t>
            </a:r>
            <a:r>
              <a:rPr lang="en-IN" dirty="0"/>
              <a:t> Function:</a:t>
            </a:r>
          </a:p>
          <a:p>
            <a:r>
              <a:rPr lang="en-US" dirty="0"/>
              <a:t>Prompts the user to select items from the menu and adds them to an order until the user decides to finish ('q' input).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49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3DABB3-C630-7CCB-62F5-4AC6BB9A9F2C}"/>
              </a:ext>
            </a:extLst>
          </p:cNvPr>
          <p:cNvSpPr txBox="1"/>
          <p:nvPr/>
        </p:nvSpPr>
        <p:spPr>
          <a:xfrm>
            <a:off x="3261360" y="0"/>
            <a:ext cx="659384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Base class for common attributes and </a:t>
            </a:r>
            <a:r>
              <a:rPr lang="en-IN" sz="14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behaviors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string name;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entityName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Getter for name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Virtual function to display entity details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"Entity: "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0661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7D3E9B-6A0D-778D-A3BC-ABAFB3706C08}"/>
              </a:ext>
            </a:extLst>
          </p:cNvPr>
          <p:cNvSpPr txBox="1"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Derived class for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MenuItem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price;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itemPrice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itemName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itemPrice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Getter for price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price;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Override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IN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MenuItem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 Item: 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- $"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fixed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611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ED88C-C984-6BD8-EB36-E11F2D76F36C}"/>
              </a:ext>
            </a:extLst>
          </p:cNvPr>
          <p:cNvSpPr txBox="1"/>
          <p:nvPr/>
        </p:nvSpPr>
        <p:spPr>
          <a:xfrm>
            <a:off x="3112477" y="-140677"/>
            <a:ext cx="5967046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Derived class for Menu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vector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items;</a:t>
            </a:r>
          </a:p>
          <a:p>
            <a:b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entityName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entityName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Function to display the menu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displayMenu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"Menu: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: items) {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Add item to menu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(item);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Getter for items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getItems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items;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9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3E217-7E9B-AAAB-FB16-AD7CE212B08E}"/>
              </a:ext>
            </a:extLst>
          </p:cNvPr>
          <p:cNvSpPr txBox="1"/>
          <p:nvPr/>
        </p:nvSpPr>
        <p:spPr>
          <a:xfrm>
            <a:off x="-137160" y="0"/>
            <a:ext cx="12329160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Derived class for Order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vector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items;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entityName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Function to take customer orders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takeOrder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string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itemName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addMore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item name to add to your order: "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itemName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        // Search for the item in the menu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: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getItems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itemName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(item);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 you want to add more items? (y/n): "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addMore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addMore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addMore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IN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5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183BB9-4CD6-FF67-45DC-9C29FB965A71}"/>
              </a:ext>
            </a:extLst>
          </p:cNvPr>
          <p:cNvSpPr txBox="1"/>
          <p:nvPr/>
        </p:nvSpPr>
        <p:spPr>
          <a:xfrm>
            <a:off x="3048778" y="58847"/>
            <a:ext cx="60975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 Derived class for Bill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Bill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vector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items;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Bill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RestaurantEntity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entityName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 Function to generate and display the bill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generateBill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Order: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: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displayDetails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total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getPrice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2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262</TotalTime>
  <Words>1540</Words>
  <Application>Microsoft Office PowerPoint</Application>
  <PresentationFormat>Widescreen</PresentationFormat>
  <Paragraphs>249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Consolas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 kumari</dc:creator>
  <cp:lastModifiedBy>Kali kumari</cp:lastModifiedBy>
  <cp:revision>6</cp:revision>
  <dcterms:created xsi:type="dcterms:W3CDTF">2023-11-29T17:15:32Z</dcterms:created>
  <dcterms:modified xsi:type="dcterms:W3CDTF">2023-12-28T07:42:42Z</dcterms:modified>
</cp:coreProperties>
</file>